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60" r:id="rId4"/>
    <p:sldId id="262" r:id="rId5"/>
    <p:sldId id="261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4694"/>
  </p:normalViewPr>
  <p:slideViewPr>
    <p:cSldViewPr snapToGrid="0" snapToObjects="1">
      <p:cViewPr varScale="1">
        <p:scale>
          <a:sx n="122" d="100"/>
          <a:sy n="122" d="100"/>
        </p:scale>
        <p:origin x="6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5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8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6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2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0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6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8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2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C15E-11DB-AE4A-BF1F-A35F4E4C0DAD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5A5AC-DDD6-554E-8023-1180ED10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9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24E4CC18-713B-F048-A8DA-9CD8EDBEC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A6ECA7-6143-FD4F-A824-609DFC23F9F5}"/>
              </a:ext>
            </a:extLst>
          </p:cNvPr>
          <p:cNvSpPr/>
          <p:nvPr/>
        </p:nvSpPr>
        <p:spPr>
          <a:xfrm>
            <a:off x="8930" y="1780733"/>
            <a:ext cx="91350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Rockwell" panose="02060603020205020403" pitchFamily="18" charset="77"/>
              </a:rPr>
              <a:t>Title of Your 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Rockwell" panose="02060603020205020403" pitchFamily="18" charset="77"/>
              </a:rPr>
              <a:t>Presentation Goes Here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1088E9C-A41A-7545-A7B7-676F3B0A6FB7}"/>
              </a:ext>
            </a:extLst>
          </p:cNvPr>
          <p:cNvSpPr txBox="1">
            <a:spLocks/>
          </p:cNvSpPr>
          <p:nvPr/>
        </p:nvSpPr>
        <p:spPr>
          <a:xfrm>
            <a:off x="17860" y="3227283"/>
            <a:ext cx="9126140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Helvetica LT Std" pitchFamily="2" charset="0"/>
              </a:rPr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466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11E33CCE-B9C9-EE47-82D6-898505533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88CA8-AFA6-0645-A7CE-317F4F869707}"/>
              </a:ext>
            </a:extLst>
          </p:cNvPr>
          <p:cNvSpPr txBox="1"/>
          <p:nvPr/>
        </p:nvSpPr>
        <p:spPr>
          <a:xfrm>
            <a:off x="388883" y="368440"/>
            <a:ext cx="622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Rockwell" panose="02060603020205020403" pitchFamily="18" charset="77"/>
              </a:rPr>
              <a:t>HEADER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AD760-0532-7F42-BACC-29B43DB90C7B}"/>
              </a:ext>
            </a:extLst>
          </p:cNvPr>
          <p:cNvSpPr txBox="1"/>
          <p:nvPr/>
        </p:nvSpPr>
        <p:spPr>
          <a:xfrm>
            <a:off x="501868" y="1460025"/>
            <a:ext cx="7956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" pitchFamily="2" charset="0"/>
              </a:rPr>
              <a:t>BULLET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" pitchFamily="2" charset="0"/>
              </a:rPr>
              <a:t>BULLET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" pitchFamily="2" charset="0"/>
              </a:rPr>
              <a:t>BULLET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A8C30B28-A559-E841-865F-F803E788D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39BA1B-2F4F-544F-A04F-CC47F6A3ADB3}"/>
              </a:ext>
            </a:extLst>
          </p:cNvPr>
          <p:cNvSpPr txBox="1"/>
          <p:nvPr/>
        </p:nvSpPr>
        <p:spPr>
          <a:xfrm>
            <a:off x="388883" y="368440"/>
            <a:ext cx="622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Rockwell" panose="02060603020205020403" pitchFamily="18" charset="77"/>
              </a:rPr>
              <a:t>HEADER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AE6D55-2A55-6B48-81AA-631D3667FD8B}"/>
              </a:ext>
            </a:extLst>
          </p:cNvPr>
          <p:cNvSpPr/>
          <p:nvPr/>
        </p:nvSpPr>
        <p:spPr>
          <a:xfrm>
            <a:off x="1619176" y="1212963"/>
            <a:ext cx="5737481" cy="3674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D932F5-2CBE-7243-9172-749CCC6C60C6}"/>
              </a:ext>
            </a:extLst>
          </p:cNvPr>
          <p:cNvSpPr/>
          <p:nvPr/>
        </p:nvSpPr>
        <p:spPr>
          <a:xfrm>
            <a:off x="1619176" y="5023950"/>
            <a:ext cx="1864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"/>
                <a:cs typeface="Helvetica"/>
              </a:rPr>
              <a:t>Add Picture Title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3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sign&#10;&#10;Description automatically generated">
            <a:extLst>
              <a:ext uri="{FF2B5EF4-FFF2-40B4-BE49-F238E27FC236}">
                <a16:creationId xmlns:a16="http://schemas.microsoft.com/office/drawing/2014/main" id="{6A3103F3-6331-0940-A386-040C413F4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704"/>
            <a:ext cx="9144000" cy="68647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310721-F4F6-444C-80D0-A6B51AF78E01}"/>
              </a:ext>
            </a:extLst>
          </p:cNvPr>
          <p:cNvSpPr txBox="1"/>
          <p:nvPr/>
        </p:nvSpPr>
        <p:spPr>
          <a:xfrm>
            <a:off x="388883" y="368440"/>
            <a:ext cx="622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Rockwell" panose="02060603020205020403" pitchFamily="18" charset="77"/>
              </a:rPr>
              <a:t>HEADER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9EA52-F974-1741-83A9-5B804AA86074}"/>
              </a:ext>
            </a:extLst>
          </p:cNvPr>
          <p:cNvSpPr txBox="1"/>
          <p:nvPr/>
        </p:nvSpPr>
        <p:spPr>
          <a:xfrm>
            <a:off x="388883" y="1444766"/>
            <a:ext cx="7956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" pitchFamily="2" charset="0"/>
              </a:rPr>
              <a:t>BULLET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" pitchFamily="2" charset="0"/>
              </a:rPr>
              <a:t>BULLET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" pitchFamily="2" charset="0"/>
              </a:rPr>
              <a:t>BULLET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7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6962DC1F-A8EA-CA4B-B1E4-D3665FB30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336"/>
            <a:ext cx="9144000" cy="686470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859BDD-F491-7444-8CDE-D04B1C559B57}"/>
              </a:ext>
            </a:extLst>
          </p:cNvPr>
          <p:cNvSpPr txBox="1"/>
          <p:nvPr/>
        </p:nvSpPr>
        <p:spPr>
          <a:xfrm>
            <a:off x="501868" y="1460025"/>
            <a:ext cx="7956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" pitchFamily="2" charset="0"/>
              </a:rPr>
              <a:t>BULLET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" pitchFamily="2" charset="0"/>
              </a:rPr>
              <a:t>BULLET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" pitchFamily="2" charset="0"/>
              </a:rPr>
              <a:t>BULLET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4544AA-CB05-1D45-8450-0047507E0C70}"/>
              </a:ext>
            </a:extLst>
          </p:cNvPr>
          <p:cNvSpPr txBox="1"/>
          <p:nvPr/>
        </p:nvSpPr>
        <p:spPr>
          <a:xfrm>
            <a:off x="388883" y="368440"/>
            <a:ext cx="622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Rockwell" panose="02060603020205020403" pitchFamily="18" charset="77"/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11590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5818"/>
          </a:xfrm>
          <a:prstGeom prst="rect">
            <a:avLst/>
          </a:prstGeom>
        </p:spPr>
      </p:pic>
      <p:sp>
        <p:nvSpPr>
          <p:cNvPr id="4" name="Title Placeholder 1"/>
          <p:cNvSpPr txBox="1">
            <a:spLocks/>
          </p:cNvSpPr>
          <p:nvPr/>
        </p:nvSpPr>
        <p:spPr>
          <a:xfrm>
            <a:off x="359832" y="316973"/>
            <a:ext cx="8293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>
                <a:solidFill>
                  <a:schemeClr val="bg1"/>
                </a:solidFill>
                <a:latin typeface="Sanchez Semibold"/>
                <a:cs typeface="Sanchez Semibold"/>
              </a:rPr>
              <a:t>Main slide headline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69950" y="1998131"/>
            <a:ext cx="7823200" cy="407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Click to add text</a:t>
            </a:r>
          </a:p>
          <a:p>
            <a:pPr lvl="1"/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Second level</a:t>
            </a:r>
          </a:p>
          <a:p>
            <a:pPr lvl="2"/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Third level</a:t>
            </a:r>
          </a:p>
          <a:p>
            <a:pPr lvl="3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Fourth level</a:t>
            </a:r>
          </a:p>
          <a:p>
            <a:pPr lvl="4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Fifth level</a:t>
            </a:r>
          </a:p>
        </p:txBody>
      </p:sp>
      <p:pic>
        <p:nvPicPr>
          <p:cNvPr id="8" name="Picture 7" descr="Bdir6x6c9 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1" y="2158998"/>
            <a:ext cx="339969" cy="304800"/>
          </a:xfrm>
          <a:prstGeom prst="rect">
            <a:avLst/>
          </a:prstGeom>
        </p:spPr>
      </p:pic>
      <p:pic>
        <p:nvPicPr>
          <p:cNvPr id="9" name="Picture 8" descr="CV_DUstacked_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54" y="444745"/>
            <a:ext cx="2044700" cy="42062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775454" y="1076926"/>
            <a:ext cx="20447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E836D3B-5FF1-9047-96F5-2AEE7011F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3507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E688B8-A22E-9940-9F1E-5EB523CB778C}"/>
              </a:ext>
            </a:extLst>
          </p:cNvPr>
          <p:cNvSpPr/>
          <p:nvPr/>
        </p:nvSpPr>
        <p:spPr>
          <a:xfrm>
            <a:off x="192609" y="-499582"/>
            <a:ext cx="5251749" cy="1414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52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000" dirty="0">
                <a:solidFill>
                  <a:srgbClr val="002060"/>
                </a:solidFill>
                <a:latin typeface="Rockwell" panose="02060603020205020403" pitchFamily="18" charset="77"/>
              </a:rPr>
              <a:t>2019-2020 </a:t>
            </a:r>
            <a:r>
              <a:rPr lang="en-US" sz="4000" i="1" dirty="0">
                <a:solidFill>
                  <a:srgbClr val="002060"/>
                </a:solidFill>
                <a:latin typeface="Rockwell" panose="02060603020205020403" pitchFamily="18" charset="77"/>
              </a:rPr>
              <a:t>U.S. News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C1F36A-ADF4-004A-93CB-4202F205F632}"/>
              </a:ext>
            </a:extLst>
          </p:cNvPr>
          <p:cNvCxnSpPr/>
          <p:nvPr/>
        </p:nvCxnSpPr>
        <p:spPr>
          <a:xfrm>
            <a:off x="699965" y="3352800"/>
            <a:ext cx="745606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EF4240-85BA-274E-9172-BAD0DFD1DF21}"/>
              </a:ext>
            </a:extLst>
          </p:cNvPr>
          <p:cNvCxnSpPr>
            <a:cxnSpLocks/>
          </p:cNvCxnSpPr>
          <p:nvPr/>
        </p:nvCxnSpPr>
        <p:spPr>
          <a:xfrm flipH="1" flipV="1">
            <a:off x="4425029" y="1545021"/>
            <a:ext cx="34727" cy="40254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F8C0268-15F6-A542-8038-57CABB0D8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965" y="3793665"/>
            <a:ext cx="1764429" cy="17644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17BAC9-F40E-6943-83C3-D12342BA2B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9845" y="1292665"/>
            <a:ext cx="1925233" cy="19252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6898E2-F0CA-A546-9BBF-C5B87CD6C6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965" y="1329984"/>
            <a:ext cx="1658028" cy="16580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1687D77-0634-1D4E-9D4F-845F7EF4084F}"/>
              </a:ext>
            </a:extLst>
          </p:cNvPr>
          <p:cNvSpPr txBox="1"/>
          <p:nvPr/>
        </p:nvSpPr>
        <p:spPr>
          <a:xfrm>
            <a:off x="2339805" y="1781307"/>
            <a:ext cx="183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Rockwell" panose="02060603020205020403" pitchFamily="18" charset="77"/>
              </a:rPr>
              <a:t>BEST VALUE</a:t>
            </a:r>
          </a:p>
          <a:p>
            <a:r>
              <a:rPr lang="en-US" sz="2000" dirty="0">
                <a:solidFill>
                  <a:srgbClr val="002060"/>
                </a:solidFill>
                <a:latin typeface="Rockwell" panose="02060603020205020403" pitchFamily="18" charset="77"/>
              </a:rPr>
              <a:t>IN ILLINOIS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E80A3F-7CAD-DE4E-B761-F771FCDDD0D1}"/>
              </a:ext>
            </a:extLst>
          </p:cNvPr>
          <p:cNvSpPr txBox="1"/>
          <p:nvPr/>
        </p:nvSpPr>
        <p:spPr>
          <a:xfrm>
            <a:off x="2472131" y="4223130"/>
            <a:ext cx="209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Rockwell" panose="02060603020205020403" pitchFamily="18" charset="77"/>
              </a:rPr>
              <a:t>BEST REGIONAL UNIVERSITIES IN THE MIDWEST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F04AF1F-7E83-084D-B159-B75838A17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4349" y="3684792"/>
            <a:ext cx="1658028" cy="165802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38B6435-AB32-7B4E-BB4B-19B7DA124EF3}"/>
              </a:ext>
            </a:extLst>
          </p:cNvPr>
          <p:cNvSpPr txBox="1"/>
          <p:nvPr/>
        </p:nvSpPr>
        <p:spPr>
          <a:xfrm>
            <a:off x="6526792" y="4104676"/>
            <a:ext cx="183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Rockwell" panose="02060603020205020403" pitchFamily="18" charset="77"/>
              </a:rPr>
              <a:t>IN SOCIAL MOBILITY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E1AC0B-A731-184D-9E3F-CF10AC80C7EE}"/>
              </a:ext>
            </a:extLst>
          </p:cNvPr>
          <p:cNvSpPr txBox="1"/>
          <p:nvPr/>
        </p:nvSpPr>
        <p:spPr>
          <a:xfrm>
            <a:off x="6726641" y="1785540"/>
            <a:ext cx="2216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Rockwell" panose="02060603020205020403" pitchFamily="18" charset="77"/>
              </a:rPr>
              <a:t>BEST UNDERGRADUATE TEACHING</a:t>
            </a:r>
          </a:p>
        </p:txBody>
      </p:sp>
    </p:spTree>
    <p:extLst>
      <p:ext uri="{BB962C8B-B14F-4D97-AF65-F5344CB8AC3E}">
        <p14:creationId xmlns:p14="http://schemas.microsoft.com/office/powerpoint/2010/main" val="360226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79</Words>
  <Application>Microsoft Macintosh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Helvetica Light</vt:lpstr>
      <vt:lpstr>Helvetica LT Std</vt:lpstr>
      <vt:lpstr>Rockwell</vt:lpstr>
      <vt:lpstr>Sanchez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Kubas, Stephanie</dc:creator>
  <cp:lastModifiedBy>Kubas, Stephanie</cp:lastModifiedBy>
  <cp:revision>3</cp:revision>
  <dcterms:created xsi:type="dcterms:W3CDTF">2020-02-12T17:53:04Z</dcterms:created>
  <dcterms:modified xsi:type="dcterms:W3CDTF">2020-02-12T18:19:31Z</dcterms:modified>
</cp:coreProperties>
</file>