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0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87"/>
  </p:normalViewPr>
  <p:slideViewPr>
    <p:cSldViewPr snapToGrid="0" snapToObjects="1">
      <p:cViewPr varScale="1">
        <p:scale>
          <a:sx n="121" d="100"/>
          <a:sy n="121" d="100"/>
        </p:scale>
        <p:origin x="2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1BEB7-FD97-9B46-9843-68DC9E76582A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AE102-13E5-D04A-A737-F807665BB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54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9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1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5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5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3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7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9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3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5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8E5FA-6567-8C4C-876E-35D89E074980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8C641-3D2A-8442-A175-EBA47E07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3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mall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1" y="2853278"/>
            <a:ext cx="7772400" cy="1647988"/>
          </a:xfrm>
        </p:spPr>
        <p:txBody>
          <a:bodyPr>
            <a:normAutofit/>
          </a:bodyPr>
          <a:lstStyle/>
          <a:p>
            <a:pPr algn="l"/>
            <a:r>
              <a:rPr lang="en-US" sz="5200" dirty="0">
                <a:solidFill>
                  <a:schemeClr val="bg1"/>
                </a:solidFill>
                <a:latin typeface="Sanchez Semibold"/>
                <a:cs typeface="Sanchez Semibold"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1" y="4984161"/>
            <a:ext cx="6400800" cy="739308"/>
          </a:xfrm>
        </p:spPr>
        <p:txBody>
          <a:bodyPr>
            <a:normAutofit/>
          </a:bodyPr>
          <a:lstStyle/>
          <a:p>
            <a:pPr algn="l"/>
            <a:r>
              <a:rPr lang="en-US" sz="29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Light"/>
                <a:cs typeface="Helvetica Light"/>
              </a:rPr>
              <a:t>Add subtitle here</a:t>
            </a:r>
          </a:p>
        </p:txBody>
      </p:sp>
      <p:pic>
        <p:nvPicPr>
          <p:cNvPr id="11" name="Picture 10" descr="CV_DUstacked_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947" y="554045"/>
            <a:ext cx="3439207" cy="70749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5253947" y="1634953"/>
            <a:ext cx="3439207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74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4" name="Title Placeholder 1"/>
          <p:cNvSpPr txBox="1">
            <a:spLocks/>
          </p:cNvSpPr>
          <p:nvPr/>
        </p:nvSpPr>
        <p:spPr>
          <a:xfrm>
            <a:off x="359832" y="316973"/>
            <a:ext cx="8293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>
                <a:solidFill>
                  <a:schemeClr val="bg1"/>
                </a:solidFill>
                <a:latin typeface="Sanchez Semibold"/>
                <a:cs typeface="Sanchez Semibold"/>
              </a:rPr>
              <a:t>Main slide headline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69950" y="1998131"/>
            <a:ext cx="7823200" cy="407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Click to add text</a:t>
            </a:r>
          </a:p>
          <a:p>
            <a:pPr lvl="1"/>
            <a:r>
              <a:rPr lang="en-US" sz="26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Second level</a:t>
            </a:r>
          </a:p>
          <a:p>
            <a:pPr lvl="2"/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Third level</a:t>
            </a:r>
          </a:p>
          <a:p>
            <a:pPr lvl="3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Fourth level</a:t>
            </a:r>
          </a:p>
          <a:p>
            <a:pPr lvl="4"/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Helvetica Light"/>
                <a:cs typeface="Helvetica Light"/>
              </a:rPr>
              <a:t>Fifth level</a:t>
            </a:r>
          </a:p>
        </p:txBody>
      </p:sp>
      <p:pic>
        <p:nvPicPr>
          <p:cNvPr id="8" name="Picture 7" descr="Bdir6x6c9 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81" y="2158998"/>
            <a:ext cx="339969" cy="304800"/>
          </a:xfrm>
          <a:prstGeom prst="rect">
            <a:avLst/>
          </a:prstGeom>
        </p:spPr>
      </p:pic>
      <p:pic>
        <p:nvPicPr>
          <p:cNvPr id="9" name="Picture 8" descr="CV_DUstacked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454" y="444745"/>
            <a:ext cx="2044700" cy="4206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775454" y="1076926"/>
            <a:ext cx="2044700" cy="0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01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mall head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2"/>
            <a:ext cx="9170895" cy="708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7" y="5579564"/>
            <a:ext cx="5486400" cy="566738"/>
          </a:xfrm>
        </p:spPr>
        <p:txBody>
          <a:bodyPr>
            <a:normAutofit/>
          </a:bodyPr>
          <a:lstStyle/>
          <a:p>
            <a:r>
              <a:rPr 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Add Picture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1155" y="6146302"/>
            <a:ext cx="5486400" cy="80486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cs typeface="Calibri Light"/>
              </a:rPr>
              <a:t>Place Picture 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6867" y="1532467"/>
            <a:ext cx="6688667" cy="40470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V_DUstacked_w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49237"/>
            <a:ext cx="1809754" cy="37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7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27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Helvetica Light</vt:lpstr>
      <vt:lpstr>Sanchez Semibold</vt:lpstr>
      <vt:lpstr>Office Theme</vt:lpstr>
      <vt:lpstr>Title of presentation</vt:lpstr>
      <vt:lpstr>PowerPoint Presentation</vt:lpstr>
      <vt:lpstr>Add Picture Title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title here</dc:title>
  <dc:creator>Marcel Maas</dc:creator>
  <cp:lastModifiedBy>Kubas, Stephanie</cp:lastModifiedBy>
  <cp:revision>23</cp:revision>
  <dcterms:created xsi:type="dcterms:W3CDTF">2018-08-29T16:57:36Z</dcterms:created>
  <dcterms:modified xsi:type="dcterms:W3CDTF">2019-01-23T19:13:07Z</dcterms:modified>
</cp:coreProperties>
</file>