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2" r:id="rId14"/>
    <p:sldId id="273" r:id="rId15"/>
    <p:sldId id="276" r:id="rId16"/>
    <p:sldId id="277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760A8-5949-4E17-8725-0E4202982C52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Dominican University Career Development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80416-681A-46B6-A037-CD1450748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869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47847-C556-402A-8D24-CF1C42F1B253}" type="datetimeFigureOut">
              <a:rPr lang="en-US" smtClean="0"/>
              <a:t>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Dominican University Career Development Center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4E5E4-1C01-468B-8D2B-0E337148F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0008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4E5E4-1C01-468B-8D2B-0E337148FBE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Career Development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Dominican University Career Development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24E5E4-1C01-468B-8D2B-0E337148FB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5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Dominican University Career Development Center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24E5E4-1C01-468B-8D2B-0E337148FB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5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185EB1-8487-4BA0-BFD9-5AA7FEB81BCB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5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44C6-352E-486B-B669-F65D252C31D6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41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44C6-352E-486B-B669-F65D252C31D6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5870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44C6-352E-486B-B669-F65D252C31D6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613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44C6-352E-486B-B669-F65D252C31D6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1609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44C6-352E-486B-B669-F65D252C31D6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08719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44C6-352E-486B-B669-F65D252C31D6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4387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D0300-6977-4501-BF66-B7EBF5E62AC5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473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83A91-53B7-45D4-BE2F-2D134E2A00CE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4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1997-9E50-4283-93CB-B9BA2521A818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9E5A9-0DF2-40DD-899E-7497F19002D7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764B4-DFAC-4AEF-B699-FABDE87B0392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03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2113A-BBEC-444C-BB94-8D6B7268E7B8}" type="datetime1">
              <a:rPr lang="en-US" smtClean="0"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3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CA039-11EB-4CB6-A39A-956793FE019F}" type="datetime1">
              <a:rPr lang="en-US" smtClean="0"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613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A3DBA-5FDB-4C77-AC72-30AE7822E521}" type="datetime1">
              <a:rPr lang="en-US" smtClean="0"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CBF2-6922-42D5-B96F-D4FC5EED4C9C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58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84054-307D-4254-9EB2-39283DF8DF6D}" type="datetime1">
              <a:rPr lang="en-US" smtClean="0"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6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544C6-352E-486B-B669-F65D252C31D6}" type="datetime1">
              <a:rPr lang="en-US" smtClean="0"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Dominican University Peer Advising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5F9384-F24C-4714-9059-2168A996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9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Resume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presentation brought to you be Dominican University Peer Advisors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48962" y="1501799"/>
            <a:ext cx="392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Peer Advisor Freshmen Seminar Series</a:t>
            </a:r>
          </a:p>
        </p:txBody>
      </p:sp>
    </p:spTree>
    <p:extLst>
      <p:ext uri="{BB962C8B-B14F-4D97-AF65-F5344CB8AC3E}">
        <p14:creationId xmlns:p14="http://schemas.microsoft.com/office/powerpoint/2010/main" val="34479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pPr algn="ctr"/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 specific, relevant skills (such as computer, foreign languages, or research)</a:t>
            </a:r>
          </a:p>
          <a:p>
            <a:pPr marL="0" indent="0">
              <a:buNone/>
            </a:pPr>
            <a:r>
              <a:rPr lang="en-US" sz="2400" dirty="0"/>
              <a:t>Examples:</a:t>
            </a:r>
          </a:p>
          <a:p>
            <a:pPr marL="0" indent="0">
              <a:buNone/>
            </a:pPr>
            <a:r>
              <a:rPr lang="en-US" sz="2400" dirty="0"/>
              <a:t>Computer: Word, Excel, PowerPoint, Adobe Photoshop</a:t>
            </a:r>
          </a:p>
          <a:p>
            <a:pPr marL="0" indent="0">
              <a:buNone/>
            </a:pPr>
            <a:r>
              <a:rPr lang="en-US" sz="2400" dirty="0"/>
              <a:t>Language: Proficient in reading, writing, and speaking Spanish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listing honors and awards, be sure to </a:t>
            </a:r>
            <a:r>
              <a:rPr lang="en-US" dirty="0" smtClean="0"/>
              <a:t>indicate:</a:t>
            </a:r>
          </a:p>
          <a:p>
            <a:pPr lvl="1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nature of the recognition (e.g. scholarship award, leadership award, etc</a:t>
            </a:r>
            <a:r>
              <a:rPr lang="en-US" dirty="0" smtClean="0"/>
              <a:t>.)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dates awards were received.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72200" y="500062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Honors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016752" y="820271"/>
            <a:ext cx="45719" cy="527124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28047"/>
            <a:ext cx="10346267" cy="3347820"/>
          </a:xfrm>
        </p:spPr>
        <p:txBody>
          <a:bodyPr>
            <a:normAutofit/>
          </a:bodyPr>
          <a:lstStyle/>
          <a:p>
            <a:r>
              <a:rPr lang="en-US" dirty="0" smtClean="0"/>
              <a:t>Some </a:t>
            </a:r>
            <a:r>
              <a:rPr lang="en-US" dirty="0"/>
              <a:t>of the sections listed above may be eliminated if they do not pertain to you and other categories may be added.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may want to include sections on "Publications, Presentations, Research, Professional Associations, Accomplishments", or other pertinent categories.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Information </a:t>
            </a:r>
            <a:r>
              <a:rPr lang="en-US" sz="2000" dirty="0">
                <a:solidFill>
                  <a:srgbClr val="FF0000"/>
                </a:solidFill>
              </a:rPr>
              <a:t>regarding your age, marital status, health, religion and political affiliation should not be included; this information may be used inappropriately by the employer to discriminate against you.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8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82" y="2409015"/>
            <a:ext cx="10278036" cy="3655610"/>
          </a:xfrm>
        </p:spPr>
        <p:txBody>
          <a:bodyPr>
            <a:noAutofit/>
          </a:bodyPr>
          <a:lstStyle/>
          <a:p>
            <a:r>
              <a:rPr lang="en-US" sz="1800" dirty="0" smtClean="0"/>
              <a:t>Font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keep font </a:t>
            </a:r>
            <a:r>
              <a:rPr lang="en-US" sz="1800" dirty="0"/>
              <a:t>plain and easy to read. </a:t>
            </a: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reasonable font size: 11 </a:t>
            </a:r>
            <a:r>
              <a:rPr lang="en-US" sz="1800" dirty="0"/>
              <a:t>and 12 </a:t>
            </a:r>
            <a:r>
              <a:rPr lang="en-US" sz="1800" dirty="0" smtClean="0"/>
              <a:t>points</a:t>
            </a:r>
          </a:p>
          <a:p>
            <a:r>
              <a:rPr lang="en-US" sz="1800" dirty="0" smtClean="0"/>
              <a:t>Formatting</a:t>
            </a:r>
            <a:endParaRPr lang="en-US" sz="1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use </a:t>
            </a:r>
            <a:r>
              <a:rPr lang="en-US" sz="1800" dirty="0"/>
              <a:t>minimal and purposeful formatting. </a:t>
            </a:r>
            <a:endParaRPr lang="en-US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Simple </a:t>
            </a:r>
            <a:r>
              <a:rPr lang="en-US" sz="1800" dirty="0"/>
              <a:t>bullets will best separate your duties and skills; use bolding and italics sparingly. </a:t>
            </a:r>
            <a:endParaRPr lang="en-US" sz="1800" dirty="0" smtClean="0"/>
          </a:p>
          <a:p>
            <a:r>
              <a:rPr lang="en-US" sz="1800" dirty="0" smtClean="0"/>
              <a:t>Paper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have </a:t>
            </a:r>
            <a:r>
              <a:rPr lang="en-US" sz="1800" dirty="0"/>
              <a:t>hard copies on hand to bring to interviews. </a:t>
            </a:r>
            <a:endParaRPr lang="en-US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copies </a:t>
            </a:r>
            <a:r>
              <a:rPr lang="en-US" sz="1800" dirty="0"/>
              <a:t>should be on tasteful resume-quality paper, but should not cost you a fortune. </a:t>
            </a:r>
            <a:endParaRPr lang="en-US" sz="1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 smtClean="0"/>
              <a:t>White</a:t>
            </a:r>
            <a:r>
              <a:rPr lang="en-US" sz="1800" dirty="0"/>
              <a:t>, off-white, cream, and gray are the easiest to read.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081" y="2024294"/>
            <a:ext cx="6708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dirty="0">
                <a:solidFill>
                  <a:srgbClr val="FF0000"/>
                </a:solidFill>
              </a:rPr>
              <a:t>cover letters, mailing envelopes, and resumes should all </a:t>
            </a:r>
            <a:r>
              <a:rPr lang="en-US" sz="2000" dirty="0" smtClean="0">
                <a:solidFill>
                  <a:srgbClr val="FF0000"/>
                </a:solidFill>
              </a:rPr>
              <a:t>match.</a:t>
            </a:r>
          </a:p>
          <a:p>
            <a:pPr marL="0" lvl="1"/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518" y="2449355"/>
            <a:ext cx="10672482" cy="3857315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Action words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start sentence </a:t>
            </a:r>
            <a:r>
              <a:rPr lang="en-US" sz="2600" dirty="0"/>
              <a:t>with an active, descriptive, impressive verb. </a:t>
            </a:r>
            <a:endParaRPr lang="en-US" sz="2600" dirty="0" smtClean="0"/>
          </a:p>
          <a:p>
            <a:pPr marL="914400" lvl="2" indent="0">
              <a:buNone/>
            </a:pPr>
            <a:r>
              <a:rPr lang="en-US" sz="2300" dirty="0" smtClean="0"/>
              <a:t>For </a:t>
            </a:r>
            <a:r>
              <a:rPr lang="en-US" sz="2300" dirty="0"/>
              <a:t>example: "Customer Service Representative. Assisted customers with product selection, trained and supervised 15 new employees, organized special promotional events." Don't think of this as a term paper--</a:t>
            </a:r>
            <a:r>
              <a:rPr lang="en-US" sz="2300" dirty="0">
                <a:solidFill>
                  <a:srgbClr val="FF0000"/>
                </a:solidFill>
              </a:rPr>
              <a:t>action verbs and flowery language are required.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Numbers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include </a:t>
            </a:r>
            <a:r>
              <a:rPr lang="en-US" sz="2600" dirty="0"/>
              <a:t>numbers, percentages, and dollar amounts in </a:t>
            </a:r>
            <a:r>
              <a:rPr lang="en-US" sz="2600" dirty="0" smtClean="0"/>
              <a:t>job </a:t>
            </a:r>
            <a:r>
              <a:rPr lang="en-US" sz="2600" dirty="0"/>
              <a:t>descriptions to back up </a:t>
            </a:r>
            <a:r>
              <a:rPr lang="en-US" sz="2600" dirty="0" smtClean="0"/>
              <a:t>achievements</a:t>
            </a:r>
            <a:r>
              <a:rPr lang="en-US" sz="2600" dirty="0"/>
              <a:t>. </a:t>
            </a:r>
            <a:endParaRPr lang="en-US" sz="2600" dirty="0" smtClean="0"/>
          </a:p>
          <a:p>
            <a:pPr marL="457200" lvl="1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How many? How much? This </a:t>
            </a:r>
            <a:r>
              <a:rPr lang="en-US" sz="2300" dirty="0"/>
              <a:t>approach immediately highlights the kind of impact you've </a:t>
            </a:r>
            <a:r>
              <a:rPr lang="en-US" sz="2300" dirty="0" smtClean="0"/>
              <a:t>made.</a:t>
            </a:r>
          </a:p>
          <a:p>
            <a:r>
              <a:rPr lang="en-US" sz="2800" dirty="0" smtClean="0"/>
              <a:t>Length</a:t>
            </a:r>
            <a:r>
              <a:rPr lang="en-US" dirty="0"/>
              <a:t>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Keep </a:t>
            </a:r>
            <a:r>
              <a:rPr lang="en-US" sz="2600" dirty="0"/>
              <a:t>it to one page. </a:t>
            </a:r>
            <a:endParaRPr lang="en-US" sz="2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If </a:t>
            </a:r>
            <a:r>
              <a:rPr lang="en-US" sz="2600" dirty="0"/>
              <a:t>it doesn't all </a:t>
            </a:r>
            <a:r>
              <a:rPr lang="en-US" sz="2600" dirty="0" smtClean="0"/>
              <a:t>fit, cut </a:t>
            </a:r>
            <a:r>
              <a:rPr lang="en-US" sz="2600" dirty="0"/>
              <a:t>it down to the most relevant and impressive items. </a:t>
            </a:r>
            <a:endParaRPr lang="en-US" sz="2600" dirty="0" smtClean="0"/>
          </a:p>
          <a:p>
            <a:pPr marL="914400" lvl="2" indent="0">
              <a:buNone/>
            </a:pPr>
            <a:r>
              <a:rPr lang="en-US" sz="2300" dirty="0" smtClean="0"/>
              <a:t>Tailor </a:t>
            </a:r>
            <a:r>
              <a:rPr lang="en-US" sz="2300" dirty="0"/>
              <a:t>your resume to match the job description, so be sure to cut and paste accordingly. </a:t>
            </a:r>
          </a:p>
        </p:txBody>
      </p:sp>
    </p:spTree>
    <p:extLst>
      <p:ext uri="{BB962C8B-B14F-4D97-AF65-F5344CB8AC3E}">
        <p14:creationId xmlns:p14="http://schemas.microsoft.com/office/powerpoint/2010/main" val="10782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/>
          <a:srcRect l="33378" t="13639" r="34589" b="11946"/>
          <a:stretch/>
        </p:blipFill>
        <p:spPr>
          <a:xfrm>
            <a:off x="847164" y="161691"/>
            <a:ext cx="5017248" cy="65561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3395" t="12669" r="34363" b="13531"/>
          <a:stretch/>
        </p:blipFill>
        <p:spPr>
          <a:xfrm>
            <a:off x="6480309" y="161691"/>
            <a:ext cx="5119155" cy="65911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28397" y="3267635"/>
            <a:ext cx="127581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Resumes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639" t="18084" r="29698" b="25511"/>
          <a:stretch/>
        </p:blipFill>
        <p:spPr>
          <a:xfrm>
            <a:off x="1735178" y="188258"/>
            <a:ext cx="8514956" cy="6484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39539" y="430306"/>
            <a:ext cx="153130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Cover Letter Outline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39033" y="1869141"/>
            <a:ext cx="150674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Cover Letter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69796" y="188258"/>
            <a:ext cx="45719" cy="6484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480" t="21137" r="34304" b="5227"/>
          <a:stretch/>
        </p:blipFill>
        <p:spPr>
          <a:xfrm>
            <a:off x="3327399" y="187618"/>
            <a:ext cx="5069543" cy="65179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38785" y="1277472"/>
            <a:ext cx="16657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Sample Reference List with pointers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Gifs taken from Google search engine</a:t>
            </a:r>
          </a:p>
          <a:p>
            <a:r>
              <a:rPr lang="en-US" dirty="0" smtClean="0"/>
              <a:t>Resume Guide information and templates taken from Dominican University Career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0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do you want!? </a:t>
            </a:r>
            <a:br>
              <a:rPr lang="en-US" dirty="0" smtClean="0"/>
            </a:br>
            <a:r>
              <a:rPr lang="en-US" dirty="0" smtClean="0"/>
              <a:t>What position are you striving for?</a:t>
            </a:r>
            <a:endParaRPr lang="en-US" dirty="0"/>
          </a:p>
        </p:txBody>
      </p:sp>
      <p:pic>
        <p:nvPicPr>
          <p:cNvPr id="1028" name="Picture 4" descr="https://33.media.tumblr.com/ada4ebe1b883755247b634047e6d67ea/tumblr_n2wspkNbqO1r96fbno6_25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118" y="2570425"/>
            <a:ext cx="5775071" cy="334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277946">
            <a:off x="827314" y="2801518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Banking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975708">
            <a:off x="9362843" y="2866107"/>
            <a:ext cx="124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004830">
            <a:off x="1338351" y="5146547"/>
            <a:ext cx="118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821679">
            <a:off x="9792047" y="3806500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Nursing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7464" y="3981457"/>
            <a:ext cx="130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Work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433336">
            <a:off x="9620172" y="5044798"/>
            <a:ext cx="996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Apparel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More than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6987"/>
            <a:ext cx="4529667" cy="337997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Limitless resumes for different job/ internship positions is OKAY.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Each resume must be personalized to demonstrate unique skills needed for the individual resume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http://cdn.makeagif.com/media/5-29-2015/eWbm8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798" y="2971800"/>
            <a:ext cx="4155751" cy="233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0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Qualifications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647" y="2487707"/>
            <a:ext cx="3882082" cy="3738282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2050" dirty="0" smtClean="0"/>
              <a:t>Education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 smtClean="0"/>
              <a:t>significant courses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 smtClean="0"/>
              <a:t>related </a:t>
            </a:r>
            <a:r>
              <a:rPr lang="en-US" sz="2050" dirty="0"/>
              <a:t>course </a:t>
            </a:r>
            <a:r>
              <a:rPr lang="en-US" sz="2050" dirty="0" smtClean="0"/>
              <a:t>projects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 smtClean="0"/>
              <a:t>foreign </a:t>
            </a:r>
            <a:r>
              <a:rPr lang="en-US" sz="2050" dirty="0"/>
              <a:t>language </a:t>
            </a:r>
            <a:r>
              <a:rPr lang="en-US" sz="2050" dirty="0" smtClean="0"/>
              <a:t>proficiency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 smtClean="0"/>
              <a:t>study abroad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 smtClean="0"/>
              <a:t>computer skills</a:t>
            </a:r>
          </a:p>
          <a:p>
            <a:r>
              <a:rPr lang="en-US" sz="2050" dirty="0" smtClean="0"/>
              <a:t>Work Experience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 smtClean="0"/>
              <a:t>part-time jobs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 smtClean="0"/>
              <a:t>Internships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 smtClean="0"/>
              <a:t>volunteer experiences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7118" y="2101333"/>
            <a:ext cx="6266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*Responsibilities and accomplishments in each position</a:t>
            </a: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67193" y="2487708"/>
            <a:ext cx="3882082" cy="3738282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50" dirty="0"/>
              <a:t>Leadership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50" dirty="0"/>
              <a:t>if held position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50" dirty="0"/>
              <a:t>responsibilities performed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50" dirty="0"/>
              <a:t>Activities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/>
              <a:t>on campus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/>
              <a:t>community organizations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50" dirty="0"/>
              <a:t>Honors and Skills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/>
              <a:t>list of skills not noted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50" dirty="0"/>
              <a:t>list of honors and awards</a:t>
            </a:r>
          </a:p>
        </p:txBody>
      </p:sp>
    </p:spTree>
    <p:extLst>
      <p:ext uri="{BB962C8B-B14F-4D97-AF65-F5344CB8AC3E}">
        <p14:creationId xmlns:p14="http://schemas.microsoft.com/office/powerpoint/2010/main" val="93777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Identification/Header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3" y="3547554"/>
            <a:ext cx="9601195" cy="1600200"/>
          </a:xfrm>
        </p:spPr>
        <p:txBody>
          <a:bodyPr numCol="2">
            <a:normAutofit/>
          </a:bodyPr>
          <a:lstStyle/>
          <a:p>
            <a:r>
              <a:rPr lang="en-US" dirty="0" smtClean="0"/>
              <a:t>your </a:t>
            </a:r>
            <a:r>
              <a:rPr lang="en-US" dirty="0"/>
              <a:t>full </a:t>
            </a:r>
            <a:r>
              <a:rPr lang="en-US" dirty="0" smtClean="0"/>
              <a:t>name (no nicknames)</a:t>
            </a:r>
          </a:p>
          <a:p>
            <a:r>
              <a:rPr lang="en-US" dirty="0" smtClean="0"/>
              <a:t>address (</a:t>
            </a:r>
            <a:r>
              <a:rPr lang="en-US" dirty="0"/>
              <a:t>current and permanent if applicable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telephone number</a:t>
            </a:r>
          </a:p>
          <a:p>
            <a:r>
              <a:rPr lang="en-US" dirty="0" smtClean="0"/>
              <a:t>e-mail address (school email or professional personal email)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l="33378" t="16383" r="34589" b="77359"/>
          <a:stretch/>
        </p:blipFill>
        <p:spPr>
          <a:xfrm>
            <a:off x="3056839" y="5445366"/>
            <a:ext cx="5750984" cy="6319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395" t="13870" r="34363" b="79355"/>
          <a:stretch/>
        </p:blipFill>
        <p:spPr>
          <a:xfrm>
            <a:off x="3174759" y="2598014"/>
            <a:ext cx="5515144" cy="6519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0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8047"/>
            <a:ext cx="10515600" cy="3394916"/>
          </a:xfrm>
        </p:spPr>
        <p:txBody>
          <a:bodyPr>
            <a:normAutofit/>
          </a:bodyPr>
          <a:lstStyle/>
          <a:p>
            <a:r>
              <a:rPr lang="en-US" dirty="0" smtClean="0"/>
              <a:t>targeted </a:t>
            </a:r>
            <a:r>
              <a:rPr lang="en-US" dirty="0"/>
              <a:t>and </a:t>
            </a:r>
            <a:r>
              <a:rPr lang="en-US" dirty="0" smtClean="0"/>
              <a:t>concise</a:t>
            </a:r>
          </a:p>
          <a:p>
            <a:r>
              <a:rPr lang="en-US" dirty="0"/>
              <a:t>focus on what type of position (internship, entry-level, etc.) and what field of work (Accounting, Graphic Design, etc.) </a:t>
            </a:r>
            <a:endParaRPr lang="en-US" dirty="0" smtClean="0"/>
          </a:p>
          <a:p>
            <a:pPr marL="0" indent="0" algn="ctr">
              <a:buNone/>
            </a:pPr>
            <a:r>
              <a:rPr lang="en-US" sz="2200" dirty="0" smtClean="0"/>
              <a:t>Examples:</a:t>
            </a:r>
          </a:p>
          <a:p>
            <a:pPr marL="0" indent="0" algn="ctr">
              <a:buNone/>
            </a:pPr>
            <a:r>
              <a:rPr lang="en-US" sz="2200" dirty="0" smtClean="0"/>
              <a:t>A </a:t>
            </a:r>
            <a:r>
              <a:rPr lang="en-US" sz="2200" dirty="0"/>
              <a:t>summer position in public relations specializing in sales and management. 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An </a:t>
            </a:r>
            <a:r>
              <a:rPr lang="en-US" sz="2200" dirty="0"/>
              <a:t>internship in banking focused on accounting and financial skills. </a:t>
            </a:r>
            <a:endParaRPr lang="en-US" sz="2200" dirty="0" smtClean="0"/>
          </a:p>
          <a:p>
            <a:pPr marL="0" indent="0" algn="ctr">
              <a:buNone/>
            </a:pPr>
            <a:r>
              <a:rPr lang="en-US" sz="2200" dirty="0" smtClean="0"/>
              <a:t>An </a:t>
            </a:r>
            <a:r>
              <a:rPr lang="en-US" sz="2200" dirty="0"/>
              <a:t>assistant editor position in a magazine publishing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0929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8729"/>
            <a:ext cx="10515600" cy="33948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degree </a:t>
            </a:r>
            <a:r>
              <a:rPr lang="en-US" dirty="0"/>
              <a:t>(Bachelor of Arts or </a:t>
            </a:r>
            <a:r>
              <a:rPr lang="en-US" dirty="0" smtClean="0"/>
              <a:t>Science)</a:t>
            </a:r>
          </a:p>
          <a:p>
            <a:r>
              <a:rPr lang="en-US" dirty="0" smtClean="0"/>
              <a:t>the </a:t>
            </a:r>
            <a:r>
              <a:rPr lang="en-US" dirty="0"/>
              <a:t>name of your institution (Dominican </a:t>
            </a:r>
            <a:r>
              <a:rPr lang="en-US" dirty="0" smtClean="0"/>
              <a:t>University), city </a:t>
            </a:r>
            <a:r>
              <a:rPr lang="en-US" dirty="0"/>
              <a:t>and state (River Forest, </a:t>
            </a:r>
            <a:r>
              <a:rPr lang="en-US" dirty="0" smtClean="0"/>
              <a:t>IL)</a:t>
            </a:r>
          </a:p>
          <a:p>
            <a:r>
              <a:rPr lang="en-US" dirty="0" smtClean="0"/>
              <a:t>your </a:t>
            </a:r>
            <a:r>
              <a:rPr lang="en-US" dirty="0"/>
              <a:t>major(s) and anticipated date of graduation (month and year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Cumulative or Major GPA </a:t>
            </a:r>
            <a:r>
              <a:rPr lang="en-US" b="1" dirty="0"/>
              <a:t>if it is a 3.0 or above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scholarships </a:t>
            </a:r>
            <a:r>
              <a:rPr lang="en-US" dirty="0"/>
              <a:t>or other academic awards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have taken responsibility for personally financing a portion of your </a:t>
            </a:r>
            <a:r>
              <a:rPr lang="en-US" dirty="0" smtClean="0"/>
              <a:t>education, include similar statement to </a:t>
            </a:r>
            <a:r>
              <a:rPr lang="en-US" sz="2400" dirty="0" smtClean="0"/>
              <a:t>"Personally </a:t>
            </a:r>
            <a:r>
              <a:rPr lang="en-US" sz="2400" dirty="0"/>
              <a:t>financed 40% of college tuition."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38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379" y="2428656"/>
            <a:ext cx="4809785" cy="3208638"/>
          </a:xfrm>
        </p:spPr>
        <p:txBody>
          <a:bodyPr numCol="1">
            <a:noAutofit/>
          </a:bodyPr>
          <a:lstStyle/>
          <a:p>
            <a:r>
              <a:rPr lang="en-US" sz="2200" dirty="0" smtClean="0"/>
              <a:t>full-time</a:t>
            </a:r>
            <a:r>
              <a:rPr lang="en-US" sz="2200" dirty="0"/>
              <a:t>, summer, intern and/or </a:t>
            </a:r>
            <a:r>
              <a:rPr lang="en-US" sz="2200" dirty="0" smtClean="0"/>
              <a:t>volunteer</a:t>
            </a:r>
          </a:p>
          <a:p>
            <a:r>
              <a:rPr lang="en-US" sz="2200" dirty="0" smtClean="0"/>
              <a:t>include </a:t>
            </a:r>
            <a:r>
              <a:rPr lang="en-US" sz="2200" dirty="0"/>
              <a:t>the name of the </a:t>
            </a:r>
            <a:r>
              <a:rPr lang="en-US" sz="2200" dirty="0" smtClean="0"/>
              <a:t>employer, city </a:t>
            </a:r>
            <a:r>
              <a:rPr lang="en-US" sz="2200" dirty="0"/>
              <a:t>and state of </a:t>
            </a:r>
            <a:r>
              <a:rPr lang="en-US" sz="2200" dirty="0" smtClean="0"/>
              <a:t>employment</a:t>
            </a:r>
          </a:p>
          <a:p>
            <a:r>
              <a:rPr lang="en-US" sz="2200" dirty="0" smtClean="0"/>
              <a:t>your </a:t>
            </a:r>
            <a:r>
              <a:rPr lang="en-US" sz="2200" dirty="0"/>
              <a:t>title, dates of your </a:t>
            </a:r>
            <a:r>
              <a:rPr lang="en-US" sz="2200" dirty="0" smtClean="0"/>
              <a:t>employment</a:t>
            </a:r>
          </a:p>
          <a:p>
            <a:r>
              <a:rPr lang="en-US" sz="2200" dirty="0" smtClean="0"/>
              <a:t>bullets </a:t>
            </a:r>
            <a:r>
              <a:rPr lang="en-US" sz="2200" dirty="0"/>
              <a:t>listing </a:t>
            </a:r>
            <a:r>
              <a:rPr lang="en-US" sz="2200" dirty="0" smtClean="0"/>
              <a:t>responsibilities </a:t>
            </a:r>
            <a:r>
              <a:rPr lang="en-US" sz="2200" dirty="0"/>
              <a:t>and/or </a:t>
            </a:r>
            <a:r>
              <a:rPr lang="en-US" sz="2200" dirty="0" smtClean="0"/>
              <a:t>accomplishments (answer following q’s)</a:t>
            </a:r>
          </a:p>
          <a:p>
            <a:pPr lvl="1"/>
            <a:endParaRPr lang="en-US" sz="2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3673" y="2025569"/>
            <a:ext cx="1944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*Recent first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1104" y="5575738"/>
            <a:ext cx="1029596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If you are a junior or senior, </a:t>
            </a:r>
            <a:r>
              <a:rPr lang="en-US" sz="2000" dirty="0" smtClean="0">
                <a:solidFill>
                  <a:srgbClr val="FF0000"/>
                </a:solidFill>
              </a:rPr>
              <a:t>do </a:t>
            </a:r>
            <a:r>
              <a:rPr lang="en-US" sz="2000" dirty="0">
                <a:solidFill>
                  <a:srgbClr val="FF0000"/>
                </a:solidFill>
              </a:rPr>
              <a:t>not </a:t>
            </a:r>
            <a:r>
              <a:rPr lang="en-US" sz="2000" dirty="0" smtClean="0">
                <a:solidFill>
                  <a:srgbClr val="FF0000"/>
                </a:solidFill>
              </a:rPr>
              <a:t>include </a:t>
            </a:r>
            <a:r>
              <a:rPr lang="en-US" sz="2000" dirty="0">
                <a:solidFill>
                  <a:srgbClr val="FF0000"/>
                </a:solidFill>
              </a:rPr>
              <a:t>information from high school unless you believe it is relevant to your chosen career. Remember that your </a:t>
            </a:r>
            <a:r>
              <a:rPr lang="en-US" sz="2000" dirty="0" smtClean="0">
                <a:solidFill>
                  <a:srgbClr val="FF0000"/>
                </a:solidFill>
              </a:rPr>
              <a:t>resume is </a:t>
            </a:r>
            <a:r>
              <a:rPr lang="en-US" sz="2000" dirty="0">
                <a:solidFill>
                  <a:srgbClr val="FF0000"/>
                </a:solidFill>
              </a:rPr>
              <a:t>a marketing tool, not an autobiography.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19164" y="2456901"/>
            <a:ext cx="6158753" cy="2947935"/>
          </a:xfrm>
          <a:prstGeom prst="rect">
            <a:avLst/>
          </a:prstGeom>
        </p:spPr>
        <p:txBody>
          <a:bodyPr vert="horz" lIns="91440" tIns="45720" rIns="91440" bIns="45720" numCol="1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>
              <a:buFont typeface="Wingdings" panose="05000000000000000000" pitchFamily="2" charset="2"/>
              <a:buChar char="Ø"/>
            </a:pPr>
            <a:r>
              <a:rPr lang="en-US" sz="1800" dirty="0"/>
              <a:t>What/who was impacted?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1800" dirty="0"/>
              <a:t>Why was the task important?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1800" dirty="0"/>
              <a:t>How much time/money was saved or earned?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1800" dirty="0"/>
              <a:t>What would have happened if you hadn’t done the job?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1800" dirty="0"/>
              <a:t>What results were achieved?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1800" dirty="0"/>
              <a:t>What impact did your work have on people, events, or things?</a:t>
            </a:r>
          </a:p>
          <a:p>
            <a:pPr marL="457200">
              <a:buFont typeface="Wingdings" panose="05000000000000000000" pitchFamily="2" charset="2"/>
              <a:buChar char="Ø"/>
            </a:pPr>
            <a:r>
              <a:rPr lang="en-US" sz="1800" dirty="0"/>
              <a:t>What was the intended purpose of your work? Was it achieved? What is the evidence to support that</a:t>
            </a:r>
            <a:r>
              <a:rPr lang="en-US" sz="1800" dirty="0" smtClean="0"/>
              <a:t>?</a:t>
            </a:r>
            <a:endParaRPr lang="en-US" sz="18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Leadership/Activities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have very little work experience, the Leadership section of your resume can be extremely </a:t>
            </a:r>
            <a:r>
              <a:rPr lang="en-US" dirty="0" smtClean="0"/>
              <a:t>important</a:t>
            </a:r>
          </a:p>
          <a:p>
            <a:r>
              <a:rPr lang="en-US" dirty="0" smtClean="0"/>
              <a:t>your </a:t>
            </a:r>
            <a:r>
              <a:rPr lang="en-US" dirty="0"/>
              <a:t>involvement at Dominican and in the community indicates your social ability, leadership potential, and energy </a:t>
            </a:r>
            <a:r>
              <a:rPr lang="en-US" dirty="0" smtClean="0"/>
              <a:t>level</a:t>
            </a:r>
          </a:p>
          <a:p>
            <a:r>
              <a:rPr lang="en-US" dirty="0" smtClean="0"/>
              <a:t>when </a:t>
            </a:r>
            <a:r>
              <a:rPr lang="en-US" dirty="0"/>
              <a:t>listing your </a:t>
            </a:r>
            <a:r>
              <a:rPr lang="en-US" dirty="0" smtClean="0"/>
              <a:t>activities: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name </a:t>
            </a:r>
            <a:r>
              <a:rPr lang="en-US" dirty="0"/>
              <a:t>of the organization, dates of affiliation, and positions that you held.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were an officer of the organization, be sure to include a brief description of your accomplishments while in office.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/>
              <a:t>abroad experience(s) may also be listed in this section.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171</TotalTime>
  <Words>900</Words>
  <Application>Microsoft Office PowerPoint</Application>
  <PresentationFormat>Widescreen</PresentationFormat>
  <Paragraphs>126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Wingdings</vt:lpstr>
      <vt:lpstr>Organic</vt:lpstr>
      <vt:lpstr>Resume Guide</vt:lpstr>
      <vt:lpstr>What do you want!?  What position are you striving for?</vt:lpstr>
      <vt:lpstr>More than one</vt:lpstr>
      <vt:lpstr>Qualifications</vt:lpstr>
      <vt:lpstr>Identification/Header</vt:lpstr>
      <vt:lpstr>Objective</vt:lpstr>
      <vt:lpstr>Education</vt:lpstr>
      <vt:lpstr>Experience</vt:lpstr>
      <vt:lpstr>Leadership/Activities</vt:lpstr>
      <vt:lpstr>Skills</vt:lpstr>
      <vt:lpstr>Additional Categories</vt:lpstr>
      <vt:lpstr>Appearance</vt:lpstr>
      <vt:lpstr>Content</vt:lpstr>
      <vt:lpstr>PowerPoint Presentation</vt:lpstr>
      <vt:lpstr>PowerPoint Presentation</vt:lpstr>
      <vt:lpstr>PowerPoint Presentation</vt:lpstr>
      <vt:lpstr>Citations</vt:lpstr>
    </vt:vector>
  </TitlesOfParts>
  <Company>Dominican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 Guide</dc:title>
  <dc:creator>User</dc:creator>
  <cp:lastModifiedBy>RCAS</cp:lastModifiedBy>
  <cp:revision>31</cp:revision>
  <dcterms:created xsi:type="dcterms:W3CDTF">2016-02-17T16:56:01Z</dcterms:created>
  <dcterms:modified xsi:type="dcterms:W3CDTF">2016-02-24T16:57:25Z</dcterms:modified>
</cp:coreProperties>
</file>