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60" r:id="rId5"/>
    <p:sldId id="263" r:id="rId6"/>
    <p:sldId id="265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9E73DD-29A6-4233-96A6-E919E93E05C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986B13-A1DE-4FCC-995C-53B3238355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9E73DD-29A6-4233-96A6-E919E93E05C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986B13-A1DE-4FCC-995C-53B323835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9E73DD-29A6-4233-96A6-E919E93E05C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986B13-A1DE-4FCC-995C-53B323835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9E73DD-29A6-4233-96A6-E919E93E05C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986B13-A1DE-4FCC-995C-53B323835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9E73DD-29A6-4233-96A6-E919E93E05C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986B13-A1DE-4FCC-995C-53B3238355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9E73DD-29A6-4233-96A6-E919E93E05C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986B13-A1DE-4FCC-995C-53B323835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9E73DD-29A6-4233-96A6-E919E93E05C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986B13-A1DE-4FCC-995C-53B3238355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9E73DD-29A6-4233-96A6-E919E93E05C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986B13-A1DE-4FCC-995C-53B323835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9E73DD-29A6-4233-96A6-E919E93E05C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986B13-A1DE-4FCC-995C-53B323835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9E73DD-29A6-4233-96A6-E919E93E05C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986B13-A1DE-4FCC-995C-53B323835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59E73DD-29A6-4233-96A6-E919E93E05C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C986B13-A1DE-4FCC-995C-53B323835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59E73DD-29A6-4233-96A6-E919E93E05C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C986B13-A1DE-4FCC-995C-53B323835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e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jicsweb1.dom.edu/ICS/Home.jnz?portlet=Course_Schedules&amp;screen=Advanced+Course+Search&amp;screenType=next" TargetMode="Externa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jpe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ndle and rose d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71962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3048000" y="990600"/>
            <a:ext cx="5562600" cy="609600"/>
          </a:xfrm>
        </p:spPr>
        <p:txBody>
          <a:bodyPr/>
          <a:lstStyle/>
          <a:p>
            <a:pPr algn="r"/>
            <a:r>
              <a:rPr lang="en-US" dirty="0" smtClean="0"/>
              <a:t>Dominican University Peer Advisors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914400"/>
          </a:xfrm>
        </p:spPr>
        <p:txBody>
          <a:bodyPr/>
          <a:lstStyle/>
          <a:p>
            <a:pPr algn="r"/>
            <a:r>
              <a:rPr lang="en-US" dirty="0" smtClean="0"/>
              <a:t>Registration</a:t>
            </a:r>
            <a:endParaRPr lang="en-US" dirty="0"/>
          </a:p>
        </p:txBody>
      </p:sp>
      <p:pic>
        <p:nvPicPr>
          <p:cNvPr id="4" name="Picture 3" descr="shiel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00" y="5638800"/>
            <a:ext cx="933450" cy="1047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OKING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59" y="0"/>
            <a:ext cx="9116542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81000"/>
            <a:ext cx="8156448" cy="1850136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Basic Academic Requirements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6" name="Picture 5" descr="shiel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00" y="5638800"/>
            <a:ext cx="933450" cy="1047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 Requirements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783560"/>
            <a:ext cx="4876800" cy="4572000"/>
          </a:xfrm>
        </p:spPr>
        <p:txBody>
          <a:bodyPr/>
          <a:lstStyle/>
          <a:p>
            <a:r>
              <a:rPr lang="en-US" dirty="0" smtClean="0"/>
              <a:t>English 102</a:t>
            </a:r>
          </a:p>
          <a:p>
            <a:pPr lvl="1"/>
            <a:r>
              <a:rPr lang="en-US" dirty="0" smtClean="0"/>
              <a:t>Information Access Workshop</a:t>
            </a:r>
          </a:p>
          <a:p>
            <a:r>
              <a:rPr lang="en-US" dirty="0" smtClean="0"/>
              <a:t>Math (130,150, 160, or 170)</a:t>
            </a:r>
          </a:p>
          <a:p>
            <a:r>
              <a:rPr lang="en-US" dirty="0" smtClean="0"/>
              <a:t>Language (through 102)</a:t>
            </a:r>
          </a:p>
          <a:p>
            <a:r>
              <a:rPr lang="en-US" dirty="0" smtClean="0"/>
              <a:t>CIS 120</a:t>
            </a:r>
            <a:endParaRPr lang="en-US" dirty="0"/>
          </a:p>
        </p:txBody>
      </p:sp>
      <p:pic>
        <p:nvPicPr>
          <p:cNvPr id="6" name="Picture 5" descr="shiel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00" y="5638800"/>
            <a:ext cx="933450" cy="10477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67400" y="19050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Seminars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</a:p>
          <a:p>
            <a:r>
              <a:rPr lang="en-US" dirty="0" smtClean="0"/>
              <a:t>Literature	</a:t>
            </a:r>
          </a:p>
          <a:p>
            <a:r>
              <a:rPr lang="en-US" dirty="0" smtClean="0"/>
              <a:t>Fine Arts</a:t>
            </a:r>
          </a:p>
          <a:p>
            <a:r>
              <a:rPr lang="en-US" dirty="0" smtClean="0"/>
              <a:t>Natural Science</a:t>
            </a:r>
          </a:p>
          <a:p>
            <a:r>
              <a:rPr lang="en-US" dirty="0" smtClean="0"/>
              <a:t>Philosophy</a:t>
            </a:r>
          </a:p>
          <a:p>
            <a:r>
              <a:rPr lang="en-US" dirty="0" smtClean="0"/>
              <a:t>Social Sciences</a:t>
            </a:r>
          </a:p>
          <a:p>
            <a:r>
              <a:rPr lang="en-US" dirty="0" smtClean="0"/>
              <a:t>Theology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Multicultural</a:t>
            </a:r>
          </a:p>
        </p:txBody>
      </p:sp>
      <p:pic>
        <p:nvPicPr>
          <p:cNvPr id="5" name="Picture 4" descr="shiel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00" y="5638800"/>
            <a:ext cx="933450" cy="1047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MyDU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Logging in/how to register</a:t>
            </a:r>
          </a:p>
          <a:p>
            <a:r>
              <a:rPr lang="en-US" dirty="0" smtClean="0"/>
              <a:t>Looking up classes</a:t>
            </a:r>
          </a:p>
          <a:p>
            <a:pPr lvl="1"/>
            <a:r>
              <a:rPr lang="en-US" dirty="0" smtClean="0"/>
              <a:t>Dates</a:t>
            </a:r>
          </a:p>
          <a:p>
            <a:pPr lvl="1"/>
            <a:r>
              <a:rPr lang="en-US" dirty="0" smtClean="0"/>
              <a:t>Times</a:t>
            </a:r>
          </a:p>
          <a:p>
            <a:pPr lvl="1"/>
            <a:r>
              <a:rPr lang="en-US" dirty="0" smtClean="0"/>
              <a:t>Sections</a:t>
            </a:r>
          </a:p>
          <a:p>
            <a:pPr lvl="1"/>
            <a:r>
              <a:rPr lang="en-US" dirty="0" smtClean="0"/>
              <a:t>How to look for area studies</a:t>
            </a:r>
          </a:p>
          <a:p>
            <a:r>
              <a:rPr lang="en-US" dirty="0"/>
              <a:t>Peer Advising Page</a:t>
            </a:r>
          </a:p>
          <a:p>
            <a:pPr lvl="1"/>
            <a:r>
              <a:rPr lang="en-US" dirty="0" smtClean="0"/>
              <a:t>Advising </a:t>
            </a:r>
            <a:r>
              <a:rPr lang="en-US" dirty="0" smtClean="0"/>
              <a:t>Worksheets</a:t>
            </a:r>
          </a:p>
          <a:p>
            <a:endParaRPr lang="en-US" dirty="0"/>
          </a:p>
        </p:txBody>
      </p:sp>
      <p:pic>
        <p:nvPicPr>
          <p:cNvPr id="5" name="Picture 4" descr="shiel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00" y="5638800"/>
            <a:ext cx="933450" cy="1047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Bulletin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it provide?</a:t>
            </a:r>
          </a:p>
          <a:p>
            <a:pPr lvl="1"/>
            <a:r>
              <a:rPr lang="en-US" dirty="0" smtClean="0"/>
              <a:t>Descriptions of majors, minors, and courses.</a:t>
            </a:r>
          </a:p>
          <a:p>
            <a:pPr lvl="1"/>
            <a:r>
              <a:rPr lang="en-US" dirty="0" smtClean="0"/>
              <a:t>Opportunity to create your profile to monitor your progress.</a:t>
            </a:r>
          </a:p>
          <a:p>
            <a:pPr lvl="1"/>
            <a:r>
              <a:rPr lang="en-US" dirty="0" smtClean="0"/>
              <a:t>Lists of prerequisites for courses.</a:t>
            </a:r>
          </a:p>
          <a:p>
            <a:pPr lvl="1"/>
            <a:r>
              <a:rPr lang="en-US" dirty="0" smtClean="0"/>
              <a:t>Details about rules, regulations and policies at DU. </a:t>
            </a:r>
          </a:p>
          <a:p>
            <a:r>
              <a:rPr lang="en-US" dirty="0" smtClean="0"/>
              <a:t>Always follow the year you came in under (2014-2015 if you’re a freshmen right now)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669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 Dates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038600" y="1447800"/>
            <a:ext cx="4724400" cy="4572000"/>
          </a:xfrm>
        </p:spPr>
        <p:txBody>
          <a:bodyPr/>
          <a:lstStyle/>
          <a:p>
            <a:r>
              <a:rPr lang="en-US" dirty="0" smtClean="0"/>
              <a:t>Advanced Registration</a:t>
            </a:r>
          </a:p>
          <a:p>
            <a:pPr lvl="1"/>
            <a:r>
              <a:rPr lang="en-US" dirty="0" smtClean="0"/>
              <a:t>Begins November 11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Freshmen Registration</a:t>
            </a:r>
          </a:p>
          <a:p>
            <a:pPr lvl="1"/>
            <a:r>
              <a:rPr lang="en-US" dirty="0" smtClean="0"/>
              <a:t>November 14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</p:txBody>
      </p:sp>
      <p:pic>
        <p:nvPicPr>
          <p:cNvPr id="5" name="Picture 4" descr="DSC_79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371600"/>
            <a:ext cx="3021330" cy="4648200"/>
          </a:xfrm>
          <a:prstGeom prst="rect">
            <a:avLst/>
          </a:prstGeom>
        </p:spPr>
      </p:pic>
      <p:pic>
        <p:nvPicPr>
          <p:cNvPr id="6" name="Picture 5" descr="shiel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00" y="5638800"/>
            <a:ext cx="933450" cy="1047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147</TotalTime>
  <Words>134</Words>
  <Application>Microsoft Macintosh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Registration</vt:lpstr>
      <vt:lpstr>Basic Academic Requirements</vt:lpstr>
      <vt:lpstr>Foundation Requirements</vt:lpstr>
      <vt:lpstr>Area Studies</vt:lpstr>
      <vt:lpstr>MyDU</vt:lpstr>
      <vt:lpstr>Bulletin  </vt:lpstr>
      <vt:lpstr>Registration Dates</vt:lpstr>
      <vt:lpstr>Questions?</vt:lpstr>
    </vt:vector>
  </TitlesOfParts>
  <Company>Dominican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‘ins and outs’ of registration</dc:title>
  <dc:creator>Dominican</dc:creator>
  <cp:lastModifiedBy>Izabela Tancula</cp:lastModifiedBy>
  <cp:revision>45</cp:revision>
  <dcterms:created xsi:type="dcterms:W3CDTF">2011-03-02T23:08:32Z</dcterms:created>
  <dcterms:modified xsi:type="dcterms:W3CDTF">2014-07-11T15:49:26Z</dcterms:modified>
</cp:coreProperties>
</file>