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2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F5924A7-2372-4BBF-98A9-D8D4CE5F2EF3}" type="datetimeFigureOut">
              <a:rPr lang="en-US" smtClean="0"/>
              <a:pPr/>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59D2-0DEE-41C3-A239-5F9DA1F6AB0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5924A7-2372-4BBF-98A9-D8D4CE5F2EF3}" type="datetimeFigureOut">
              <a:rPr lang="en-US" smtClean="0"/>
              <a:pPr/>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59D2-0DEE-41C3-A239-5F9DA1F6AB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5924A7-2372-4BBF-98A9-D8D4CE5F2EF3}" type="datetimeFigureOut">
              <a:rPr lang="en-US" smtClean="0"/>
              <a:pPr/>
              <a:t>7/11/14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B7159D2-0DEE-41C3-A239-5F9DA1F6AB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5924A7-2372-4BBF-98A9-D8D4CE5F2EF3}" type="datetimeFigureOut">
              <a:rPr lang="en-US" smtClean="0"/>
              <a:pPr/>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59D2-0DEE-41C3-A239-5F9DA1F6AB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5924A7-2372-4BBF-98A9-D8D4CE5F2EF3}" type="datetimeFigureOut">
              <a:rPr lang="en-US" smtClean="0"/>
              <a:pPr/>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159D2-0DEE-41C3-A239-5F9DA1F6AB0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5924A7-2372-4BBF-98A9-D8D4CE5F2EF3}" type="datetimeFigureOut">
              <a:rPr lang="en-US" smtClean="0"/>
              <a:pPr/>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159D2-0DEE-41C3-A239-5F9DA1F6AB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5924A7-2372-4BBF-98A9-D8D4CE5F2EF3}" type="datetimeFigureOut">
              <a:rPr lang="en-US" smtClean="0"/>
              <a:pPr/>
              <a:t>7/11/14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159D2-0DEE-41C3-A239-5F9DA1F6AB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5924A7-2372-4BBF-98A9-D8D4CE5F2EF3}" type="datetimeFigureOut">
              <a:rPr lang="en-US" smtClean="0"/>
              <a:pPr/>
              <a:t>7/11/14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159D2-0DEE-41C3-A239-5F9DA1F6AB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924A7-2372-4BBF-98A9-D8D4CE5F2EF3}" type="datetimeFigureOut">
              <a:rPr lang="en-US" smtClean="0"/>
              <a:pPr/>
              <a:t>7/11/14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159D2-0DEE-41C3-A239-5F9DA1F6AB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5924A7-2372-4BBF-98A9-D8D4CE5F2EF3}" type="datetimeFigureOut">
              <a:rPr lang="en-US" smtClean="0"/>
              <a:pPr/>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159D2-0DEE-41C3-A239-5F9DA1F6AB0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F5924A7-2372-4BBF-98A9-D8D4CE5F2EF3}" type="datetimeFigureOut">
              <a:rPr lang="en-US" smtClean="0"/>
              <a:pPr/>
              <a:t>7/11/14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B7159D2-0DEE-41C3-A239-5F9DA1F6AB0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F5924A7-2372-4BBF-98A9-D8D4CE5F2EF3}" type="datetimeFigureOut">
              <a:rPr lang="en-US" smtClean="0"/>
              <a:pPr/>
              <a:t>7/11/14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B7159D2-0DEE-41C3-A239-5F9DA1F6AB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Time Management</a:t>
            </a:r>
            <a:endParaRPr lang="en-US" dirty="0"/>
          </a:p>
        </p:txBody>
      </p:sp>
      <p:sp>
        <p:nvSpPr>
          <p:cNvPr id="3" name="Subtitle 2"/>
          <p:cNvSpPr>
            <a:spLocks noGrp="1"/>
          </p:cNvSpPr>
          <p:nvPr>
            <p:ph type="subTitle" idx="1"/>
          </p:nvPr>
        </p:nvSpPr>
        <p:spPr/>
        <p:txBody>
          <a:bodyPr/>
          <a:lstStyle/>
          <a:p>
            <a:r>
              <a:rPr lang="en-US" dirty="0" smtClean="0"/>
              <a:t>Freshman Seminar Series</a:t>
            </a:r>
            <a:endParaRPr lang="en-US" dirty="0"/>
          </a:p>
        </p:txBody>
      </p:sp>
      <p:pic>
        <p:nvPicPr>
          <p:cNvPr id="4" name="Picture 3" descr="stress-zebrastripes.gif"/>
          <p:cNvPicPr>
            <a:picLocks noChangeAspect="1"/>
          </p:cNvPicPr>
          <p:nvPr/>
        </p:nvPicPr>
        <p:blipFill>
          <a:blip r:embed="rId2" cstate="print"/>
          <a:stretch>
            <a:fillRect/>
          </a:stretch>
        </p:blipFill>
        <p:spPr>
          <a:xfrm>
            <a:off x="6884661" y="0"/>
            <a:ext cx="2259339" cy="2819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umblr_lpvhpxG5ld1qbypelo1_500_thumb.jpg"/>
          <p:cNvPicPr>
            <a:picLocks noGrp="1" noChangeAspect="1"/>
          </p:cNvPicPr>
          <p:nvPr>
            <p:ph sz="half" idx="2"/>
          </p:nvPr>
        </p:nvPicPr>
        <p:blipFill>
          <a:blip r:embed="rId2" cstate="print"/>
          <a:stretch>
            <a:fillRect/>
          </a:stretch>
        </p:blipFill>
        <p:spPr>
          <a:xfrm>
            <a:off x="914400" y="4318000"/>
            <a:ext cx="3048000" cy="2540000"/>
          </a:xfrm>
        </p:spPr>
      </p:pic>
      <p:sp>
        <p:nvSpPr>
          <p:cNvPr id="2" name="Title 1"/>
          <p:cNvSpPr>
            <a:spLocks noGrp="1"/>
          </p:cNvSpPr>
          <p:nvPr>
            <p:ph type="title"/>
          </p:nvPr>
        </p:nvSpPr>
        <p:spPr/>
        <p:txBody>
          <a:bodyPr/>
          <a:lstStyle/>
          <a:p>
            <a:r>
              <a:rPr lang="en-US" dirty="0" smtClean="0"/>
              <a:t>College Myths</a:t>
            </a:r>
            <a:endParaRPr lang="en-US" dirty="0"/>
          </a:p>
        </p:txBody>
      </p:sp>
      <p:sp>
        <p:nvSpPr>
          <p:cNvPr id="3" name="Content Placeholder 2"/>
          <p:cNvSpPr>
            <a:spLocks noGrp="1"/>
          </p:cNvSpPr>
          <p:nvPr>
            <p:ph sz="half" idx="1"/>
          </p:nvPr>
        </p:nvSpPr>
        <p:spPr>
          <a:xfrm>
            <a:off x="457200" y="1600200"/>
            <a:ext cx="4038600" cy="4623816"/>
          </a:xfrm>
        </p:spPr>
        <p:txBody>
          <a:bodyPr>
            <a:normAutofit/>
          </a:bodyPr>
          <a:lstStyle/>
          <a:p>
            <a:r>
              <a:rPr lang="en-US" sz="3600" dirty="0" smtClean="0"/>
              <a:t>Why do you think… </a:t>
            </a:r>
          </a:p>
          <a:p>
            <a:pPr lvl="1"/>
            <a:r>
              <a:rPr lang="en-US" sz="2800" dirty="0" smtClean="0"/>
              <a:t>You never get your work for class done?</a:t>
            </a:r>
          </a:p>
          <a:p>
            <a:pPr lvl="1"/>
            <a:r>
              <a:rPr lang="en-US" sz="2800" dirty="0" smtClean="0"/>
              <a:t>You’re not getting enough sleep?</a:t>
            </a:r>
            <a:endParaRPr lang="en-US" sz="2800" dirty="0"/>
          </a:p>
        </p:txBody>
      </p:sp>
      <p:pic>
        <p:nvPicPr>
          <p:cNvPr id="5" name="Picture 4" descr="sleep-deprivation.bmp"/>
          <p:cNvPicPr>
            <a:picLocks noChangeAspect="1"/>
          </p:cNvPicPr>
          <p:nvPr/>
        </p:nvPicPr>
        <p:blipFill>
          <a:blip r:embed="rId3" cstate="print"/>
          <a:stretch>
            <a:fillRect/>
          </a:stretch>
        </p:blipFill>
        <p:spPr>
          <a:xfrm>
            <a:off x="4876800" y="2438400"/>
            <a:ext cx="3657600" cy="242692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228600"/>
            <a:ext cx="4267200" cy="978408"/>
          </a:xfrm>
        </p:spPr>
        <p:txBody>
          <a:bodyPr/>
          <a:lstStyle/>
          <a:p>
            <a:r>
              <a:rPr lang="en-US" dirty="0" smtClean="0"/>
              <a:t>Do you</a:t>
            </a:r>
            <a:r>
              <a:rPr lang="en-US" b="1" u="sng" dirty="0" smtClean="0"/>
              <a:t> really </a:t>
            </a:r>
            <a:r>
              <a:rPr lang="en-US" dirty="0" smtClean="0"/>
              <a:t>not have enough time?</a:t>
            </a:r>
            <a:br>
              <a:rPr lang="en-US" dirty="0" smtClean="0"/>
            </a:br>
            <a:endParaRPr lang="en-US" dirty="0"/>
          </a:p>
        </p:txBody>
      </p:sp>
      <p:sp>
        <p:nvSpPr>
          <p:cNvPr id="4" name="Text Placeholder 3"/>
          <p:cNvSpPr>
            <a:spLocks noGrp="1"/>
          </p:cNvSpPr>
          <p:nvPr>
            <p:ph type="body" sz="half" idx="2"/>
          </p:nvPr>
        </p:nvSpPr>
        <p:spPr/>
        <p:txBody>
          <a:bodyPr/>
          <a:lstStyle/>
          <a:p>
            <a:pPr lvl="1"/>
            <a:r>
              <a:rPr lang="en-US" sz="1800" dirty="0" smtClean="0"/>
              <a:t>“…[W]e…have control over many small decisions that affect our time-management success, such as what time we get up in the morning, how much sleep we get, what we eat, how much time we spend studying, and whether we get exercise.” </a:t>
            </a:r>
            <a:r>
              <a:rPr lang="en-US" sz="1100" dirty="0" smtClean="0"/>
              <a:t>-(</a:t>
            </a:r>
            <a:r>
              <a:rPr lang="en-US" sz="1100" i="1" dirty="0" smtClean="0"/>
              <a:t>Your College Experience: Strategies for Success </a:t>
            </a:r>
            <a:r>
              <a:rPr lang="en-US" sz="1100" dirty="0" smtClean="0"/>
              <a:t>pg.18)</a:t>
            </a:r>
            <a:endParaRPr lang="en-US" dirty="0"/>
          </a:p>
        </p:txBody>
      </p:sp>
      <p:pic>
        <p:nvPicPr>
          <p:cNvPr id="9" name="Picture Placeholder 8" descr="procrastination-cat.jpg"/>
          <p:cNvPicPr>
            <a:picLocks noGrp="1" noChangeAspect="1"/>
          </p:cNvPicPr>
          <p:nvPr>
            <p:ph type="pic" idx="1"/>
          </p:nvPr>
        </p:nvPicPr>
        <p:blipFill>
          <a:blip r:embed="rId2" cstate="print"/>
          <a:stretch>
            <a:fillRect/>
          </a:stretch>
        </p:blipFill>
        <p:spPr>
          <a:xfrm>
            <a:off x="3048000" y="1981200"/>
            <a:ext cx="5909611" cy="419100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Procrastination/Distractions</a:t>
            </a:r>
            <a:endParaRPr lang="en-US" dirty="0"/>
          </a:p>
        </p:txBody>
      </p:sp>
      <p:sp>
        <p:nvSpPr>
          <p:cNvPr id="3" name="Text Placeholder 2"/>
          <p:cNvSpPr>
            <a:spLocks noGrp="1"/>
          </p:cNvSpPr>
          <p:nvPr>
            <p:ph type="body" idx="1"/>
          </p:nvPr>
        </p:nvSpPr>
        <p:spPr/>
        <p:txBody>
          <a:bodyPr/>
          <a:lstStyle/>
          <a:p>
            <a:r>
              <a:rPr lang="en-US" dirty="0" smtClean="0"/>
              <a:t>Ways to procrastinate</a:t>
            </a:r>
            <a:endParaRPr lang="en-US" dirty="0"/>
          </a:p>
        </p:txBody>
      </p:sp>
      <p:sp>
        <p:nvSpPr>
          <p:cNvPr id="4" name="Content Placeholder 3"/>
          <p:cNvSpPr>
            <a:spLocks noGrp="1"/>
          </p:cNvSpPr>
          <p:nvPr>
            <p:ph sz="half" idx="2"/>
          </p:nvPr>
        </p:nvSpPr>
        <p:spPr/>
        <p:txBody>
          <a:bodyPr/>
          <a:lstStyle/>
          <a:p>
            <a:r>
              <a:rPr lang="en-US" dirty="0" err="1" smtClean="0"/>
              <a:t>Facebook</a:t>
            </a:r>
            <a:endParaRPr lang="en-US" dirty="0" smtClean="0"/>
          </a:p>
          <a:p>
            <a:r>
              <a:rPr lang="en-US" dirty="0" smtClean="0"/>
              <a:t>Watching TV</a:t>
            </a:r>
          </a:p>
          <a:p>
            <a:r>
              <a:rPr lang="en-US" dirty="0" smtClean="0"/>
              <a:t>Texting/Calling friends/family/significant others</a:t>
            </a:r>
          </a:p>
          <a:p>
            <a:r>
              <a:rPr lang="en-US" dirty="0" smtClean="0"/>
              <a:t>Napping</a:t>
            </a:r>
          </a:p>
          <a:p>
            <a:r>
              <a:rPr lang="en-US" dirty="0" smtClean="0"/>
              <a:t>Socializing</a:t>
            </a:r>
          </a:p>
          <a:p>
            <a:r>
              <a:rPr lang="en-US" dirty="0" smtClean="0"/>
              <a:t>Staring off into space</a:t>
            </a:r>
          </a:p>
          <a:p>
            <a:r>
              <a:rPr lang="en-US" dirty="0" smtClean="0"/>
              <a:t>Planning your autobiography</a:t>
            </a:r>
          </a:p>
          <a:p>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distractions</a:t>
            </a:r>
            <a:endParaRPr lang="en-US" dirty="0"/>
          </a:p>
        </p:txBody>
      </p:sp>
      <p:sp>
        <p:nvSpPr>
          <p:cNvPr id="6" name="Content Placeholder 5"/>
          <p:cNvSpPr>
            <a:spLocks noGrp="1"/>
          </p:cNvSpPr>
          <p:nvPr>
            <p:ph sz="quarter" idx="4"/>
          </p:nvPr>
        </p:nvSpPr>
        <p:spPr/>
        <p:txBody>
          <a:bodyPr/>
          <a:lstStyle/>
          <a:p>
            <a:r>
              <a:rPr lang="en-US" dirty="0" smtClean="0"/>
              <a:t>Roommates</a:t>
            </a:r>
          </a:p>
          <a:p>
            <a:r>
              <a:rPr lang="en-US" dirty="0" smtClean="0"/>
              <a:t>Cell phones </a:t>
            </a:r>
          </a:p>
          <a:p>
            <a:pPr lvl="1"/>
            <a:r>
              <a:rPr lang="en-US" dirty="0" smtClean="0"/>
              <a:t>Room Phones</a:t>
            </a:r>
          </a:p>
          <a:p>
            <a:r>
              <a:rPr lang="en-US" dirty="0" smtClean="0"/>
              <a:t>Family</a:t>
            </a:r>
          </a:p>
          <a:p>
            <a:r>
              <a:rPr lang="en-US" dirty="0" smtClean="0"/>
              <a:t>Cat/Dog/Various Pets</a:t>
            </a:r>
          </a:p>
          <a:p>
            <a:r>
              <a:rPr lang="en-US" dirty="0" smtClean="0"/>
              <a:t>Loud noises*</a:t>
            </a:r>
          </a:p>
          <a:p>
            <a:r>
              <a:rPr lang="en-US" dirty="0" smtClean="0"/>
              <a:t>Television*</a:t>
            </a:r>
          </a:p>
          <a:p>
            <a:r>
              <a:rPr lang="en-US" dirty="0" smtClean="0"/>
              <a:t>Music*</a:t>
            </a:r>
          </a:p>
          <a:p>
            <a:endParaRPr lang="en-US" dirty="0" smtClean="0"/>
          </a:p>
          <a:p>
            <a:endParaRPr lang="en-US" dirty="0"/>
          </a:p>
        </p:txBody>
      </p:sp>
      <p:sp>
        <p:nvSpPr>
          <p:cNvPr id="8" name="TextBox 7"/>
          <p:cNvSpPr txBox="1"/>
          <p:nvPr/>
        </p:nvSpPr>
        <p:spPr>
          <a:xfrm>
            <a:off x="4343400" y="5943600"/>
            <a:ext cx="4572000" cy="276999"/>
          </a:xfrm>
          <a:prstGeom prst="rect">
            <a:avLst/>
          </a:prstGeom>
          <a:noFill/>
        </p:spPr>
        <p:txBody>
          <a:bodyPr wrap="square" rtlCol="0">
            <a:spAutoFit/>
          </a:bodyPr>
          <a:lstStyle/>
          <a:p>
            <a:r>
              <a:rPr lang="en-US" sz="1200" dirty="0" smtClean="0"/>
              <a:t>*Some people, however, function better with background noise.</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Manage Time Effectively</a:t>
            </a:r>
            <a:endParaRPr lang="en-US" dirty="0"/>
          </a:p>
        </p:txBody>
      </p:sp>
      <p:sp>
        <p:nvSpPr>
          <p:cNvPr id="3" name="Content Placeholder 2"/>
          <p:cNvSpPr>
            <a:spLocks noGrp="1"/>
          </p:cNvSpPr>
          <p:nvPr>
            <p:ph idx="1"/>
          </p:nvPr>
        </p:nvSpPr>
        <p:spPr>
          <a:xfrm>
            <a:off x="457200" y="1600201"/>
            <a:ext cx="8229600" cy="4953000"/>
          </a:xfrm>
        </p:spPr>
        <p:txBody>
          <a:bodyPr>
            <a:normAutofit lnSpcReduction="10000"/>
          </a:bodyPr>
          <a:lstStyle/>
          <a:p>
            <a:r>
              <a:rPr lang="en-US" dirty="0" smtClean="0"/>
              <a:t>Keep a planner</a:t>
            </a:r>
          </a:p>
          <a:p>
            <a:pPr lvl="1"/>
            <a:r>
              <a:rPr lang="en-US" dirty="0" smtClean="0"/>
              <a:t>Put your due dates, commitments, and whatever else all in one place</a:t>
            </a:r>
          </a:p>
          <a:p>
            <a:r>
              <a:rPr lang="en-US" dirty="0" smtClean="0"/>
              <a:t>Set a regular schedule</a:t>
            </a:r>
          </a:p>
          <a:p>
            <a:pPr lvl="1"/>
            <a:r>
              <a:rPr lang="en-US" dirty="0" smtClean="0"/>
              <a:t>This includes a schedule for homework, studying, sleeping, and even eating</a:t>
            </a:r>
          </a:p>
          <a:p>
            <a:r>
              <a:rPr lang="en-US" dirty="0" smtClean="0"/>
              <a:t>Don’t overextend yourself</a:t>
            </a:r>
          </a:p>
          <a:p>
            <a:pPr lvl="1"/>
            <a:r>
              <a:rPr lang="en-US" dirty="0" smtClean="0"/>
              <a:t>Learn how to say no!  </a:t>
            </a:r>
            <a:r>
              <a:rPr lang="en-US" sz="1300" dirty="0" smtClean="0"/>
              <a:t>(Politely, of course)</a:t>
            </a:r>
          </a:p>
          <a:p>
            <a:r>
              <a:rPr lang="en-US" dirty="0" smtClean="0"/>
              <a:t>Study/Work on homework during “down time”</a:t>
            </a:r>
          </a:p>
          <a:p>
            <a:r>
              <a:rPr lang="en-US" dirty="0" smtClean="0"/>
              <a:t>Set priorities/know your deadlines </a:t>
            </a:r>
            <a:r>
              <a:rPr lang="en-US" sz="1400" dirty="0" smtClean="0"/>
              <a:t>(syllabi are your friends)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ime_management_matrix.jpg"/>
          <p:cNvPicPr>
            <a:picLocks noChangeAspect="1"/>
          </p:cNvPicPr>
          <p:nvPr/>
        </p:nvPicPr>
        <p:blipFill>
          <a:blip r:embed="rId2" cstate="print"/>
          <a:stretch>
            <a:fillRect/>
          </a:stretch>
        </p:blipFill>
        <p:spPr>
          <a:xfrm>
            <a:off x="152400" y="2286000"/>
            <a:ext cx="3890108" cy="3824728"/>
          </a:xfrm>
          <a:prstGeom prst="rect">
            <a:avLst/>
          </a:prstGeom>
        </p:spPr>
      </p:pic>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3505200" y="1743133"/>
            <a:ext cx="5434818" cy="4558885"/>
          </a:xfrm>
        </p:spPr>
        <p:txBody>
          <a:bodyPr/>
          <a:lstStyle/>
          <a:p>
            <a:r>
              <a:rPr lang="en-US" dirty="0" smtClean="0"/>
              <a:t>The Wellness Center has a variety of resources for time management; they can also sit down with you and work out a schedule so you feel less stressed!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Questions/Comments/Concerns?</a:t>
            </a:r>
            <a:endParaRPr lang="en-US" dirty="0"/>
          </a:p>
        </p:txBody>
      </p:sp>
      <p:pic>
        <p:nvPicPr>
          <p:cNvPr id="1026" name="Picture 2" descr="C:\Documents and Settings\willkara\Local Settings\Temporary Internet Files\Content.IE5\KY4FKQSY\MC900441902[1].wmf"/>
          <p:cNvPicPr>
            <a:picLocks noGrp="1" noChangeAspect="1" noChangeArrowheads="1"/>
          </p:cNvPicPr>
          <p:nvPr>
            <p:ph idx="1"/>
          </p:nvPr>
        </p:nvPicPr>
        <p:blipFill>
          <a:blip r:embed="rId2" cstate="print"/>
          <a:srcRect/>
          <a:stretch>
            <a:fillRect/>
          </a:stretch>
        </p:blipFill>
        <p:spPr bwMode="auto">
          <a:xfrm>
            <a:off x="3124200" y="1752600"/>
            <a:ext cx="3581400" cy="423188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a:t>
            </a:r>
            <a:endParaRPr lang="en-US" dirty="0"/>
          </a:p>
        </p:txBody>
      </p:sp>
      <p:sp>
        <p:nvSpPr>
          <p:cNvPr id="3" name="Text Placeholder 2"/>
          <p:cNvSpPr>
            <a:spLocks noGrp="1"/>
          </p:cNvSpPr>
          <p:nvPr>
            <p:ph type="body" idx="1"/>
          </p:nvPr>
        </p:nvSpPr>
        <p:spPr/>
        <p:txBody>
          <a:bodyPr/>
          <a:lstStyle/>
          <a:p>
            <a:r>
              <a:rPr lang="en-US" dirty="0" smtClean="0"/>
              <a:t>Freshman Seminar Series</a:t>
            </a:r>
            <a:endParaRPr lang="en-US" dirty="0"/>
          </a:p>
        </p:txBody>
      </p:sp>
      <p:sp>
        <p:nvSpPr>
          <p:cNvPr id="4" name="TextBox 3"/>
          <p:cNvSpPr txBox="1"/>
          <p:nvPr/>
        </p:nvSpPr>
        <p:spPr>
          <a:xfrm>
            <a:off x="1066800" y="3048000"/>
            <a:ext cx="7010400" cy="2862322"/>
          </a:xfrm>
          <a:prstGeom prst="rect">
            <a:avLst/>
          </a:prstGeom>
          <a:noFill/>
        </p:spPr>
        <p:txBody>
          <a:bodyPr wrap="square" rtlCol="0">
            <a:spAutoFit/>
          </a:bodyPr>
          <a:lstStyle/>
          <a:p>
            <a:r>
              <a:rPr lang="en-US" dirty="0" smtClean="0"/>
              <a:t>Sources:</a:t>
            </a:r>
          </a:p>
          <a:p>
            <a:endParaRPr lang="en-US" dirty="0"/>
          </a:p>
          <a:p>
            <a:r>
              <a:rPr lang="en-US" dirty="0" smtClean="0"/>
              <a:t>Cohen, Harlan, and Cynthia Jenkins. </a:t>
            </a:r>
            <a:r>
              <a:rPr lang="en-US" i="1" dirty="0" smtClean="0"/>
              <a:t>The Naked Roommate's First Year 	Survival Workbook: the Ultimate Tools for a College Experience 	with More Fun, Less Stress, and Top Success</a:t>
            </a:r>
            <a:r>
              <a:rPr lang="en-US" dirty="0" smtClean="0"/>
              <a:t>. Naperville, IL: 	Source, 2010. </a:t>
            </a:r>
            <a:endParaRPr lang="en-US" dirty="0"/>
          </a:p>
          <a:p>
            <a:endParaRPr lang="en-US" dirty="0" smtClean="0"/>
          </a:p>
          <a:p>
            <a:r>
              <a:rPr lang="en-US" dirty="0" smtClean="0"/>
              <a:t>Gardner, John N., A. Jerome. </a:t>
            </a:r>
            <a:r>
              <a:rPr lang="en-US" dirty="0" err="1" smtClean="0"/>
              <a:t>Jewler</a:t>
            </a:r>
            <a:r>
              <a:rPr lang="en-US" dirty="0" smtClean="0"/>
              <a:t>, and Betsy O. Barefoot. </a:t>
            </a:r>
            <a:r>
              <a:rPr lang="en-US" i="1" dirty="0" smtClean="0"/>
              <a:t>Your College 	Experience: Strategies for Success</a:t>
            </a:r>
            <a:r>
              <a:rPr lang="en-US" dirty="0" smtClean="0"/>
              <a:t>. Boston, MA: Bedford/St. 	Martin's, 2011. </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499</TotalTime>
  <Words>298</Words>
  <Application>Microsoft Macintosh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Time Management</vt:lpstr>
      <vt:lpstr>College Myths</vt:lpstr>
      <vt:lpstr>Do you really not have enough time? </vt:lpstr>
      <vt:lpstr>Procrastination/Distractions</vt:lpstr>
      <vt:lpstr>Ways to Manage Time Effectively</vt:lpstr>
      <vt:lpstr>Additional Resources</vt:lpstr>
      <vt:lpstr>Questions/Comments/Concerns?</vt:lpstr>
      <vt:lpstr>Time Management</vt:lpstr>
    </vt:vector>
  </TitlesOfParts>
  <Company>Dominican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dc:title>
  <dc:creator>Dominican</dc:creator>
  <cp:lastModifiedBy>Izabela Tancula</cp:lastModifiedBy>
  <cp:revision>41</cp:revision>
  <dcterms:created xsi:type="dcterms:W3CDTF">2011-09-06T23:09:34Z</dcterms:created>
  <dcterms:modified xsi:type="dcterms:W3CDTF">2014-07-11T15:42:04Z</dcterms:modified>
</cp:coreProperties>
</file>