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0"/>
  </p:notesMasterIdLst>
  <p:sldIdLst>
    <p:sldId id="256" r:id="rId2"/>
    <p:sldId id="262" r:id="rId3"/>
    <p:sldId id="257" r:id="rId4"/>
    <p:sldId id="267" r:id="rId5"/>
    <p:sldId id="270" r:id="rId6"/>
    <p:sldId id="271" r:id="rId7"/>
    <p:sldId id="272" r:id="rId8"/>
    <p:sldId id="273" r:id="rId9"/>
    <p:sldId id="274" r:id="rId10"/>
    <p:sldId id="284" r:id="rId11"/>
    <p:sldId id="285" r:id="rId12"/>
    <p:sldId id="277" r:id="rId13"/>
    <p:sldId id="282" r:id="rId14"/>
    <p:sldId id="283" r:id="rId15"/>
    <p:sldId id="281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29C7-45B2-4030-A3EE-1D85B07B5C96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E04B-1982-433F-83FD-4A3F2D47E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2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D3275-070C-41F5-ABAB-F6DA641504C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8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" y="-22860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6317294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15 Tips on How to Study in College and Where to Study @DU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6096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Freshman Seminar Series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27" y="2209800"/>
            <a:ext cx="3429000" cy="402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3175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Places to Study on Campus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Reading Room</a:t>
            </a:r>
          </a:p>
          <a:p>
            <a:r>
              <a:rPr lang="en-US" dirty="0"/>
              <a:t>Cyber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Tech Lab</a:t>
            </a:r>
          </a:p>
          <a:p>
            <a:r>
              <a:rPr lang="en-US" dirty="0"/>
              <a:t>Academic Enrichment Center</a:t>
            </a:r>
          </a:p>
          <a:p>
            <a:r>
              <a:rPr lang="en-US" dirty="0"/>
              <a:t>The </a:t>
            </a:r>
            <a:r>
              <a:rPr lang="en-US" dirty="0" smtClean="0"/>
              <a:t>Dining </a:t>
            </a:r>
            <a:r>
              <a:rPr lang="en-US" dirty="0"/>
              <a:t>Hall</a:t>
            </a:r>
          </a:p>
          <a:p>
            <a:r>
              <a:rPr lang="en-US" dirty="0"/>
              <a:t>The Library</a:t>
            </a:r>
          </a:p>
          <a:p>
            <a:r>
              <a:rPr lang="en-US" dirty="0"/>
              <a:t>The “L”</a:t>
            </a:r>
          </a:p>
          <a:p>
            <a:r>
              <a:rPr lang="en-US" dirty="0"/>
              <a:t>The Underground</a:t>
            </a:r>
          </a:p>
          <a:p>
            <a:endParaRPr lang="en-US" dirty="0" smtClean="0"/>
          </a:p>
          <a:p>
            <a:endParaRPr lang="en-US" dirty="0" smtClean="0">
              <a:latin typeface="+mn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09600"/>
            <a:ext cx="6324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+mn-lt"/>
              </a:rPr>
              <a:t>The Reading Room</a:t>
            </a:r>
            <a:endParaRPr lang="en-US" sz="6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Quiet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Dim lighting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Limited talking 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Open 24 hours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Hard to get Wi-Fi (can be a positive &amp; negative)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Comfortable Chairs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You may end up taking a NAP!</a:t>
            </a:r>
          </a:p>
          <a:p>
            <a:endParaRPr lang="en-US" dirty="0"/>
          </a:p>
        </p:txBody>
      </p:sp>
      <p:pic>
        <p:nvPicPr>
          <p:cNvPr id="5" name="Content Placeholder 4" descr="re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1249" y="3619500"/>
            <a:ext cx="38100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634860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Located on the 2</a:t>
            </a:r>
            <a:r>
              <a:rPr lang="en-US" baseline="30000" dirty="0" smtClean="0"/>
              <a:t>nd</a:t>
            </a:r>
            <a:r>
              <a:rPr lang="en-US" dirty="0" smtClean="0"/>
              <a:t> Floor of Lewis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42672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+mn-lt"/>
              </a:rPr>
              <a:t>Cyber</a:t>
            </a:r>
            <a:endParaRPr lang="en-US" sz="6000" dirty="0">
              <a:latin typeface="+mn-lt"/>
            </a:endParaRPr>
          </a:p>
        </p:txBody>
      </p:sp>
      <p:pic>
        <p:nvPicPr>
          <p:cNvPr id="5" name="Content Placeholder 4" descr="c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2286000"/>
            <a:ext cx="4038600" cy="30289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767" y="3505200"/>
            <a:ext cx="3962400" cy="313782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Internet access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Computers available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Accessible to food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lot of seating area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 get really loud during meal exchange hours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TVs are on all the time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Limited outlets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4800600" cy="1143000"/>
          </a:xfrm>
        </p:spPr>
        <p:txBody>
          <a:bodyPr/>
          <a:lstStyle/>
          <a:p>
            <a:r>
              <a:rPr lang="en-US" dirty="0" smtClean="0"/>
              <a:t>The Tech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118" y="3200400"/>
            <a:ext cx="4997503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Nice </a:t>
            </a:r>
            <a:r>
              <a:rPr lang="en-US" dirty="0">
                <a:solidFill>
                  <a:schemeClr val="bg1"/>
                </a:solidFill>
              </a:rPr>
              <a:t>computers</a:t>
            </a:r>
          </a:p>
          <a:p>
            <a:r>
              <a:rPr lang="en-US" dirty="0">
                <a:solidFill>
                  <a:schemeClr val="bg1"/>
                </a:solidFill>
              </a:rPr>
              <a:t>Pretty silent</a:t>
            </a:r>
          </a:p>
          <a:p>
            <a:r>
              <a:rPr lang="en-US" dirty="0">
                <a:solidFill>
                  <a:srgbClr val="FF0000"/>
                </a:solidFill>
              </a:rPr>
              <a:t>Gets really hot there</a:t>
            </a:r>
          </a:p>
          <a:p>
            <a:r>
              <a:rPr lang="en-US" dirty="0">
                <a:solidFill>
                  <a:schemeClr val="bg1"/>
                </a:solidFill>
              </a:rPr>
              <a:t>Open 24 hours </a:t>
            </a:r>
            <a:r>
              <a:rPr lang="en-US" u="sng" dirty="0" smtClean="0">
                <a:solidFill>
                  <a:schemeClr val="bg1"/>
                </a:solidFill>
              </a:rPr>
              <a:t>(Finals Week)</a:t>
            </a:r>
            <a:endParaRPr lang="en-US" u="sng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59" y="512959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Level of Lewis Hall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819"/>
            <a:ext cx="3804118" cy="28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13" y="97355"/>
            <a:ext cx="7010400" cy="1143000"/>
          </a:xfrm>
        </p:spPr>
        <p:txBody>
          <a:bodyPr>
            <a:normAutofit/>
          </a:bodyPr>
          <a:lstStyle/>
          <a:p>
            <a:r>
              <a:rPr lang="en-US" b="1" dirty="0"/>
              <a:t>Academic </a:t>
            </a:r>
            <a:r>
              <a:rPr lang="en-US" b="1" dirty="0" smtClean="0"/>
              <a:t>Enrichment Center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572" y="3200400"/>
            <a:ext cx="4572000" cy="26410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Papers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Tutoring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Appointment Needed</a:t>
            </a:r>
          </a:p>
          <a:p>
            <a:r>
              <a:rPr lang="en-US" dirty="0">
                <a:solidFill>
                  <a:schemeClr val="bg1"/>
                </a:solidFill>
              </a:rPr>
              <a:t>dom.mywconline.com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" y="2133600"/>
            <a:ext cx="406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103" y="5334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Lower Level Parmer Hall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58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42" y="780365"/>
            <a:ext cx="6743700" cy="1143000"/>
          </a:xfrm>
        </p:spPr>
        <p:txBody>
          <a:bodyPr/>
          <a:lstStyle/>
          <a:p>
            <a:r>
              <a:rPr lang="en-US" dirty="0" smtClean="0"/>
              <a:t>The Dinning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124200"/>
            <a:ext cx="3909508" cy="3429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used </a:t>
            </a:r>
            <a:r>
              <a:rPr lang="en-US" dirty="0">
                <a:solidFill>
                  <a:schemeClr val="bg1"/>
                </a:solidFill>
              </a:rPr>
              <a:t>at night </a:t>
            </a:r>
          </a:p>
          <a:p>
            <a:r>
              <a:rPr lang="en-US" dirty="0">
                <a:solidFill>
                  <a:schemeClr val="bg1"/>
                </a:solidFill>
              </a:rPr>
              <a:t>A lot of </a:t>
            </a:r>
            <a:r>
              <a:rPr lang="en-US" dirty="0" smtClean="0">
                <a:solidFill>
                  <a:schemeClr val="bg1"/>
                </a:solidFill>
              </a:rPr>
              <a:t>space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Great for study groups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Limited </a:t>
            </a:r>
            <a:r>
              <a:rPr lang="en-US" dirty="0">
                <a:solidFill>
                  <a:srgbClr val="FF0000"/>
                </a:solidFill>
              </a:rPr>
              <a:t>access </a:t>
            </a:r>
            <a:r>
              <a:rPr lang="en-US" dirty="0">
                <a:solidFill>
                  <a:schemeClr val="bg1"/>
                </a:solidFill>
              </a:rPr>
              <a:t>to Wi-Fi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1866"/>
            <a:ext cx="4724400" cy="102077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+mn-lt"/>
              </a:rPr>
              <a:t>The Library </a:t>
            </a:r>
            <a:endParaRPr lang="en-US" sz="6000" dirty="0">
              <a:latin typeface="+mn-lt"/>
            </a:endParaRPr>
          </a:p>
        </p:txBody>
      </p:sp>
      <p:pic>
        <p:nvPicPr>
          <p:cNvPr id="5" name="Content Placeholder 4" descr="DominicanU-L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150" y="1828800"/>
            <a:ext cx="3396595" cy="45259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276600"/>
            <a:ext cx="4648200" cy="32918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lot of computers available.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can find many books for papers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Quiet in certain areas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a lot of traffic noise around staircases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 desk in back corners by windows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Closes at 12am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3924"/>
            <a:ext cx="4076700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6000" dirty="0" smtClean="0">
                <a:latin typeface="+mn-lt"/>
              </a:rPr>
              <a:t>The “L”</a:t>
            </a:r>
            <a:endParaRPr lang="en-US" sz="6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Has Wi-Fi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Computers near 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Near  vending machines, fridge, water dispenser, and a microwave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People are usually watching television 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Open 24hrs. </a:t>
            </a:r>
            <a:r>
              <a:rPr lang="en-US" dirty="0" smtClean="0">
                <a:solidFill>
                  <a:schemeClr val="bg1"/>
                </a:solidFill>
              </a:rPr>
              <a:t>Just  call security  to open front door of Lewis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i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276600"/>
            <a:ext cx="4038600" cy="2700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6110615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Located in the back of Power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54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609600"/>
            <a:ext cx="6324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+mn-lt"/>
              </a:rPr>
              <a:t>The Underground</a:t>
            </a:r>
          </a:p>
        </p:txBody>
      </p:sp>
      <p:pic>
        <p:nvPicPr>
          <p:cNvPr id="5" name="Content Placeholder 4" descr="bd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6200" y="1752600"/>
            <a:ext cx="3412299" cy="351476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5614" y="3429000"/>
            <a:ext cx="3886200" cy="2834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Has Wi-fi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Outlets only on far ends of the room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quiet but not as quiet as the Reading room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Open until around 10:30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many people use 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Away from everyone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14" y="5334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Located underneath the “L”. Can be accessed from the tunnels.</a:t>
            </a:r>
          </a:p>
        </p:txBody>
      </p:sp>
    </p:spTree>
    <p:extLst>
      <p:ext uri="{BB962C8B-B14F-4D97-AF65-F5344CB8AC3E}">
        <p14:creationId xmlns:p14="http://schemas.microsoft.com/office/powerpoint/2010/main" val="39861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1. Engage Your Professors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2362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 about the assignments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 to office hours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Talk to your professor before/after class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Send emails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733800"/>
            <a:ext cx="702474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2. Take Effective Notes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4637762"/>
            <a:ext cx="6777317" cy="156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Always take notes for a particular class in the same notebook</a:t>
            </a:r>
          </a:p>
          <a:p>
            <a:pPr marL="41148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Anything your professor writes on the board should appear in your notes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88079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3. Plan Ahead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23594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Divide </a:t>
            </a:r>
            <a:r>
              <a:rPr lang="en-US" dirty="0">
                <a:solidFill>
                  <a:schemeClr val="bg1"/>
                </a:solidFill>
              </a:rPr>
              <a:t>readings up into manageable chunks (don’t read 200 pages at one </a:t>
            </a:r>
            <a:r>
              <a:rPr lang="en-US" dirty="0" smtClean="0">
                <a:solidFill>
                  <a:schemeClr val="bg1"/>
                </a:solidFill>
              </a:rPr>
              <a:t>time; you will not retain anything!)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Study for Quizzes and Tests over the course of a week</a:t>
            </a:r>
          </a:p>
          <a:p>
            <a:r>
              <a:rPr lang="en-US" dirty="0">
                <a:solidFill>
                  <a:schemeClr val="bg1"/>
                </a:solidFill>
              </a:rPr>
              <a:t>Start thinking of ideas for papers when the assignment is given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62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 Open To 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44" y="1295400"/>
            <a:ext cx="3961356" cy="121919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 over mistakes on exams and assignments</a:t>
            </a:r>
          </a:p>
          <a:p>
            <a:r>
              <a:rPr lang="en-US" dirty="0">
                <a:solidFill>
                  <a:schemeClr val="bg1"/>
                </a:solidFill>
              </a:rPr>
              <a:t>Review professor’s </a:t>
            </a:r>
            <a:r>
              <a:rPr lang="en-US" dirty="0" smtClean="0">
                <a:solidFill>
                  <a:schemeClr val="bg1"/>
                </a:solidFill>
              </a:rPr>
              <a:t>remarks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724400"/>
            <a:ext cx="3657600" cy="1181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bg1"/>
                </a:solidFill>
              </a:rPr>
              <a:t>Ask questions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bg1"/>
                </a:solidFill>
              </a:rPr>
              <a:t>Participate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584" y="3892985"/>
            <a:ext cx="61722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5. Be Involved in your classes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6. Manage Your Surroundings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2057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It is hard </a:t>
            </a:r>
            <a:r>
              <a:rPr lang="en-US" sz="2400" dirty="0" smtClean="0">
                <a:solidFill>
                  <a:schemeClr val="bg1"/>
                </a:solidFill>
              </a:rPr>
              <a:t>to do work without the right tools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Computer, printer</a:t>
            </a:r>
          </a:p>
          <a:p>
            <a:pPr marL="350838" lvl="1" indent="-273050"/>
            <a:r>
              <a:rPr lang="en-US" sz="2400" dirty="0" smtClean="0">
                <a:solidFill>
                  <a:schemeClr val="bg1"/>
                </a:solidFill>
              </a:rPr>
              <a:t>Materials for the course</a:t>
            </a:r>
          </a:p>
          <a:p>
            <a:pPr marL="625158" lvl="2" indent="-273050"/>
            <a:r>
              <a:rPr lang="en-US" dirty="0" smtClean="0">
                <a:solidFill>
                  <a:schemeClr val="bg1"/>
                </a:solidFill>
              </a:rPr>
              <a:t>Lecture Notes, textbook, handouts and assignment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114800"/>
            <a:ext cx="4572000" cy="775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7. Don’t </a:t>
            </a:r>
            <a:r>
              <a:rPr lang="en-US" dirty="0">
                <a:solidFill>
                  <a:schemeClr val="bg1"/>
                </a:solidFill>
              </a:rPr>
              <a:t>Kid Yourself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890632"/>
            <a:ext cx="6805108" cy="95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Don’t say you are studying when you’re really checking your Facebook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33400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8. Manage Your Feelings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" y="1524000"/>
            <a:ext cx="5181600" cy="21721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difficult to excel if you’re feeling doomed to fail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Focus on your positive achievements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849666"/>
            <a:ext cx="7024744" cy="742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9. Keep Yourself in Tip-Top Shape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724400"/>
            <a:ext cx="6805108" cy="1029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Never underestimate the value of sleeping and eating right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10. Challenge Yourself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4054"/>
            <a:ext cx="3575696" cy="125774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Think actively about what your reading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Don’t zone out or text when in class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242153"/>
            <a:ext cx="4038600" cy="985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11. Be Persistent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751" y="4227534"/>
            <a:ext cx="4267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Course work is tough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Extra work may be needed for some assignments</a:t>
            </a:r>
          </a:p>
        </p:txBody>
      </p:sp>
    </p:spTree>
    <p:extLst>
      <p:ext uri="{BB962C8B-B14F-4D97-AF65-F5344CB8AC3E}">
        <p14:creationId xmlns:p14="http://schemas.microsoft.com/office/powerpoint/2010/main" val="39679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" y="381000"/>
            <a:ext cx="58152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12. Don’t Cut Corners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48" y="1597143"/>
            <a:ext cx="4595308" cy="156254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Stay on top of your 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Focus on important tasks you need to get done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4861" y="3429000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13. </a:t>
            </a:r>
            <a:r>
              <a:rPr lang="en-US" sz="4400" b="1" dirty="0" smtClean="0">
                <a:solidFill>
                  <a:schemeClr val="bg1"/>
                </a:solidFill>
              </a:rPr>
              <a:t>Aim High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(or at least a decent level</a:t>
            </a:r>
            <a:r>
              <a:rPr lang="en-US" sz="4400" dirty="0" smtClean="0">
                <a:solidFill>
                  <a:schemeClr val="tx1"/>
                </a:solidFill>
              </a:rPr>
              <a:t>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4590" y="5025025"/>
            <a:ext cx="4613753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Never strive for average</a:t>
            </a:r>
          </a:p>
        </p:txBody>
      </p:sp>
    </p:spTree>
    <p:extLst>
      <p:ext uri="{BB962C8B-B14F-4D97-AF65-F5344CB8AC3E}">
        <p14:creationId xmlns:p14="http://schemas.microsoft.com/office/powerpoint/2010/main" val="38351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7" y="0"/>
            <a:ext cx="92104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060" y="381000"/>
            <a:ext cx="538306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14. Look Out For No.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6" y="1371600"/>
            <a:ext cx="5257800" cy="1333948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Successful students know that college is their job and make doing well their highest priority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658122"/>
            <a:ext cx="4441339" cy="837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15. Visualize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495800"/>
            <a:ext cx="6805108" cy="133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It helps to achieve a goal if you visualize yourself achieving it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612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15 Tips on How to Study in College and Where to Study @DU</vt:lpstr>
      <vt:lpstr>1. Engage Your Professors </vt:lpstr>
      <vt:lpstr>3. Plan Ahead</vt:lpstr>
      <vt:lpstr>4. Open To Feedback</vt:lpstr>
      <vt:lpstr>6. Manage Your Surroundings</vt:lpstr>
      <vt:lpstr>8. Manage Your Feelings</vt:lpstr>
      <vt:lpstr>10. Challenge Yourself</vt:lpstr>
      <vt:lpstr>12. Don’t Cut Corners</vt:lpstr>
      <vt:lpstr>14. Look Out For No. 1</vt:lpstr>
      <vt:lpstr>Places to Study on Campus!</vt:lpstr>
      <vt:lpstr>The Reading Room</vt:lpstr>
      <vt:lpstr>Cyber</vt:lpstr>
      <vt:lpstr>The Tech Lab</vt:lpstr>
      <vt:lpstr>Academic Enrichment Center</vt:lpstr>
      <vt:lpstr>The Dinning Hall</vt:lpstr>
      <vt:lpstr>The Library </vt:lpstr>
      <vt:lpstr> The “L”</vt:lpstr>
      <vt:lpstr>The Underground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in College</dc:title>
  <dc:creator>RCAS</dc:creator>
  <cp:lastModifiedBy>Angela Frazier</cp:lastModifiedBy>
  <cp:revision>84</cp:revision>
  <dcterms:created xsi:type="dcterms:W3CDTF">2006-08-16T00:00:00Z</dcterms:created>
  <dcterms:modified xsi:type="dcterms:W3CDTF">2014-07-11T19:47:40Z</dcterms:modified>
</cp:coreProperties>
</file>